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</p:sldMasterIdLst>
  <p:notesMasterIdLst>
    <p:notesMasterId r:id="rId18"/>
  </p:notesMasterIdLst>
  <p:sldIdLst>
    <p:sldId id="256" r:id="rId4"/>
    <p:sldId id="260" r:id="rId5"/>
    <p:sldId id="261" r:id="rId6"/>
    <p:sldId id="262" r:id="rId7"/>
    <p:sldId id="2147481195" r:id="rId8"/>
    <p:sldId id="2147375415" r:id="rId9"/>
    <p:sldId id="2147481192" r:id="rId10"/>
    <p:sldId id="2147481196" r:id="rId11"/>
    <p:sldId id="2147481193" r:id="rId12"/>
    <p:sldId id="2147481197" r:id="rId13"/>
    <p:sldId id="2147481199" r:id="rId14"/>
    <p:sldId id="2147472221" r:id="rId15"/>
    <p:sldId id="2147481191" r:id="rId16"/>
    <p:sldId id="21474812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B5483F-86D6-35E5-AC84-1990A21E6A08}" name="MASS,SILVANA (Agilent USA)" initials="SM" userId="S::silvana.mass@agilent.com::7c5b2e36-aa85-4a7d-9f2a-f5dc100936a0" providerId="AD"/>
  <p188:author id="{1E23F34F-E76C-DD50-820F-42A59F231379}" name="SANDOVAL,SAMANTHA (Agilent USA)" initials="SS" userId="S::samantha_sandoval@agilent.com::99bb66f9-9f80-4a6e-8ea5-86618364d35c" providerId="AD"/>
  <p188:author id="{BDB33EB9-4F9A-23E4-BD52-73C42D51990F}" name="LANGE,BRIAN (Agilent USA)" initials="BL" userId="S::brian.lange@agilent.com::2d45c8bc-deab-46d1-8039-3aaf40591649" providerId="AD"/>
  <p188:author id="{5F0418BC-6609-00A4-15A6-88DBD20CF4E7}" name="MILLS,KATHY (Agilent USA)" initials="MU" userId="S::kathy_mills9@agilent.com::535617af-afaa-477e-858c-2785a5fb4594" providerId="AD"/>
  <p188:author id="{0221E9C2-31A3-BACD-652F-12AB18A5F43C}" name="KLEIST,MICHELLE (Agilent USA)" initials="MK" userId="S::michelle.kleist@agilent.com::3228327f-0073-46df-bfaa-51b0a6d42f08" providerId="AD"/>
  <p188:author id="{04BE4ED1-AD93-E989-FA9B-3886BE678343}" name="BOKATZIAN,SAMANTHA (Agilent USA)" initials="SB" userId="S::samantha.bokatzian@agilent.com::d51ff14e-cbc9-4ef6-8c91-1cbebc5dd787" providerId="AD"/>
  <p188:author id="{772786EE-B75B-6C59-71CA-8A86E6924B90}" name="FARNUM,LINDSAY (Agilent USA)" initials="FU" userId="S::lindsay_farnum@agilent.com::4ab02006-37c7-4b0f-bcd1-708a3e8e13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C9628-9E87-4B36-A902-A3A3C3126D33}" v="1" dt="2026-01-24T01:25:35.644"/>
    <p1510:client id="{DB0FDCD8-090F-4D6A-818A-D1BB0761CD07}" v="1" dt="2026-01-25T16:56:49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A8B7F-D584-48C4-B0BF-4287452543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54F33E-5454-4B5A-AF21-3C58D4D816BD}">
      <dgm:prSet phldrT="[Text]"/>
      <dgm:spPr/>
      <dgm:t>
        <a:bodyPr/>
        <a:lstStyle/>
        <a:p>
          <a:r>
            <a:rPr lang="en-US"/>
            <a:t>Products/Solution</a:t>
          </a:r>
        </a:p>
      </dgm:t>
    </dgm:pt>
    <dgm:pt modelId="{01B7BC72-2CC6-4282-9258-C30AAC9C363E}" type="parTrans" cxnId="{D358F7E5-8AE0-45C1-A3D3-F9B4994DC36C}">
      <dgm:prSet/>
      <dgm:spPr/>
      <dgm:t>
        <a:bodyPr/>
        <a:lstStyle/>
        <a:p>
          <a:endParaRPr lang="en-US"/>
        </a:p>
      </dgm:t>
    </dgm:pt>
    <dgm:pt modelId="{6FF37365-4FE5-4FC2-9BDF-042D5353BB0B}" type="sibTrans" cxnId="{D358F7E5-8AE0-45C1-A3D3-F9B4994DC36C}">
      <dgm:prSet/>
      <dgm:spPr/>
      <dgm:t>
        <a:bodyPr/>
        <a:lstStyle/>
        <a:p>
          <a:endParaRPr lang="en-US"/>
        </a:p>
      </dgm:t>
    </dgm:pt>
    <dgm:pt modelId="{40277760-CA60-41CA-81AA-9AF4B08570E3}">
      <dgm:prSet phldrT="[Text]" phldr="1"/>
      <dgm:spPr/>
      <dgm:t>
        <a:bodyPr/>
        <a:lstStyle/>
        <a:p>
          <a:endParaRPr lang="en-US"/>
        </a:p>
      </dgm:t>
    </dgm:pt>
    <dgm:pt modelId="{E5C0244C-385E-4A4B-ABF8-3576EC417BD9}" type="parTrans" cxnId="{ED5FF275-0E4F-49A5-992A-B7B35B8B712F}">
      <dgm:prSet/>
      <dgm:spPr/>
      <dgm:t>
        <a:bodyPr/>
        <a:lstStyle/>
        <a:p>
          <a:endParaRPr lang="en-US"/>
        </a:p>
      </dgm:t>
    </dgm:pt>
    <dgm:pt modelId="{3F56C5BF-CEB2-4FB4-B5CE-9C9D4199CABB}" type="sibTrans" cxnId="{ED5FF275-0E4F-49A5-992A-B7B35B8B712F}">
      <dgm:prSet/>
      <dgm:spPr/>
      <dgm:t>
        <a:bodyPr/>
        <a:lstStyle/>
        <a:p>
          <a:endParaRPr lang="en-US"/>
        </a:p>
      </dgm:t>
    </dgm:pt>
    <dgm:pt modelId="{FACFE223-2EF6-4BEC-849A-5D6D4CAF418C}">
      <dgm:prSet phldrT="[Text]" phldr="1"/>
      <dgm:spPr/>
      <dgm:t>
        <a:bodyPr/>
        <a:lstStyle/>
        <a:p>
          <a:endParaRPr lang="en-US"/>
        </a:p>
      </dgm:t>
    </dgm:pt>
    <dgm:pt modelId="{16D03D22-B1F2-4B4F-8AF7-00297F5E13A6}" type="parTrans" cxnId="{9611FB37-449E-4CA7-BABB-DBAE0CC1C75B}">
      <dgm:prSet/>
      <dgm:spPr/>
      <dgm:t>
        <a:bodyPr/>
        <a:lstStyle/>
        <a:p>
          <a:endParaRPr lang="en-US"/>
        </a:p>
      </dgm:t>
    </dgm:pt>
    <dgm:pt modelId="{0D817A09-C050-41AD-93EA-9CE3A889A6C7}" type="sibTrans" cxnId="{9611FB37-449E-4CA7-BABB-DBAE0CC1C75B}">
      <dgm:prSet/>
      <dgm:spPr/>
      <dgm:t>
        <a:bodyPr/>
        <a:lstStyle/>
        <a:p>
          <a:endParaRPr lang="en-US"/>
        </a:p>
      </dgm:t>
    </dgm:pt>
    <dgm:pt modelId="{398A5B46-903E-49A6-9EC9-9455E6B21538}">
      <dgm:prSet phldrT="[Text]"/>
      <dgm:spPr/>
      <dgm:t>
        <a:bodyPr/>
        <a:lstStyle/>
        <a:p>
          <a:r>
            <a:rPr lang="en-US"/>
            <a:t>Workflow</a:t>
          </a:r>
        </a:p>
      </dgm:t>
    </dgm:pt>
    <dgm:pt modelId="{01790003-A630-4673-850D-139538DFDD0D}" type="parTrans" cxnId="{B0FD9873-34B2-4A63-A8F1-1A110000AEB2}">
      <dgm:prSet/>
      <dgm:spPr/>
      <dgm:t>
        <a:bodyPr/>
        <a:lstStyle/>
        <a:p>
          <a:endParaRPr lang="en-US"/>
        </a:p>
      </dgm:t>
    </dgm:pt>
    <dgm:pt modelId="{12E5FEA7-04C4-4F3F-A92B-8C94FF441535}" type="sibTrans" cxnId="{B0FD9873-34B2-4A63-A8F1-1A110000AEB2}">
      <dgm:prSet/>
      <dgm:spPr/>
      <dgm:t>
        <a:bodyPr/>
        <a:lstStyle/>
        <a:p>
          <a:endParaRPr lang="en-US"/>
        </a:p>
      </dgm:t>
    </dgm:pt>
    <dgm:pt modelId="{139DE497-B0CD-46F4-B37C-494CEADCD0B0}">
      <dgm:prSet phldrT="[Text]" phldr="1"/>
      <dgm:spPr/>
      <dgm:t>
        <a:bodyPr/>
        <a:lstStyle/>
        <a:p>
          <a:endParaRPr lang="en-US"/>
        </a:p>
      </dgm:t>
    </dgm:pt>
    <dgm:pt modelId="{1669B18F-083E-4EF8-A464-ADBEAD3422AA}" type="parTrans" cxnId="{F8F70B2E-20B1-427E-9F62-2F16D4659281}">
      <dgm:prSet/>
      <dgm:spPr/>
      <dgm:t>
        <a:bodyPr/>
        <a:lstStyle/>
        <a:p>
          <a:endParaRPr lang="en-US"/>
        </a:p>
      </dgm:t>
    </dgm:pt>
    <dgm:pt modelId="{AA37369A-2EAD-447B-9074-707FDF00DC21}" type="sibTrans" cxnId="{F8F70B2E-20B1-427E-9F62-2F16D4659281}">
      <dgm:prSet/>
      <dgm:spPr/>
      <dgm:t>
        <a:bodyPr/>
        <a:lstStyle/>
        <a:p>
          <a:endParaRPr lang="en-US"/>
        </a:p>
      </dgm:t>
    </dgm:pt>
    <dgm:pt modelId="{588BC71C-DFBB-489F-B786-EA462297F6CA}">
      <dgm:prSet phldrT="[Text]" phldr="1"/>
      <dgm:spPr/>
      <dgm:t>
        <a:bodyPr/>
        <a:lstStyle/>
        <a:p>
          <a:endParaRPr lang="en-US"/>
        </a:p>
      </dgm:t>
    </dgm:pt>
    <dgm:pt modelId="{DA6F60BE-53F0-4005-A1C7-87ACDDB63F09}" type="parTrans" cxnId="{4F8179A6-EFE9-418B-80DC-20DBDFD75FC3}">
      <dgm:prSet/>
      <dgm:spPr/>
      <dgm:t>
        <a:bodyPr/>
        <a:lstStyle/>
        <a:p>
          <a:endParaRPr lang="en-US"/>
        </a:p>
      </dgm:t>
    </dgm:pt>
    <dgm:pt modelId="{F2BA1CF3-664C-4EF2-865F-C70A1B677376}" type="sibTrans" cxnId="{4F8179A6-EFE9-418B-80DC-20DBDFD75FC3}">
      <dgm:prSet/>
      <dgm:spPr/>
      <dgm:t>
        <a:bodyPr/>
        <a:lstStyle/>
        <a:p>
          <a:endParaRPr lang="en-US"/>
        </a:p>
      </dgm:t>
    </dgm:pt>
    <dgm:pt modelId="{9C983D31-1AB1-48A6-95B1-C167DFA25317}">
      <dgm:prSet phldrT="[Text]"/>
      <dgm:spPr/>
      <dgm:t>
        <a:bodyPr/>
        <a:lstStyle/>
        <a:p>
          <a:endParaRPr lang="en-US"/>
        </a:p>
      </dgm:t>
    </dgm:pt>
    <dgm:pt modelId="{9E24DBCB-C958-4A78-AEEE-DB8A038CB387}" type="parTrans" cxnId="{E940126A-0806-4C9B-A906-8BECCC048170}">
      <dgm:prSet/>
      <dgm:spPr/>
      <dgm:t>
        <a:bodyPr/>
        <a:lstStyle/>
        <a:p>
          <a:endParaRPr lang="en-US"/>
        </a:p>
      </dgm:t>
    </dgm:pt>
    <dgm:pt modelId="{27CBBE36-2B46-4AE8-B1D7-B44919180F47}" type="sibTrans" cxnId="{E940126A-0806-4C9B-A906-8BECCC048170}">
      <dgm:prSet/>
      <dgm:spPr/>
      <dgm:t>
        <a:bodyPr/>
        <a:lstStyle/>
        <a:p>
          <a:endParaRPr lang="en-US"/>
        </a:p>
      </dgm:t>
    </dgm:pt>
    <dgm:pt modelId="{AC91B29B-6928-46DF-B3A7-C7470C0DA971}">
      <dgm:prSet phldrT="[Text]"/>
      <dgm:spPr/>
      <dgm:t>
        <a:bodyPr/>
        <a:lstStyle/>
        <a:p>
          <a:endParaRPr lang="en-US"/>
        </a:p>
      </dgm:t>
    </dgm:pt>
    <dgm:pt modelId="{C668799D-84EE-4D12-BD48-43BA09E659C3}" type="parTrans" cxnId="{0F5B6076-0764-4190-AE08-766F34B985E4}">
      <dgm:prSet/>
      <dgm:spPr/>
      <dgm:t>
        <a:bodyPr/>
        <a:lstStyle/>
        <a:p>
          <a:endParaRPr lang="en-US"/>
        </a:p>
      </dgm:t>
    </dgm:pt>
    <dgm:pt modelId="{DF8BF1C9-14BC-4DFF-8117-80540563166B}" type="sibTrans" cxnId="{0F5B6076-0764-4190-AE08-766F34B985E4}">
      <dgm:prSet/>
      <dgm:spPr/>
      <dgm:t>
        <a:bodyPr/>
        <a:lstStyle/>
        <a:p>
          <a:endParaRPr lang="en-US"/>
        </a:p>
      </dgm:t>
    </dgm:pt>
    <dgm:pt modelId="{3870DEF4-A3A8-4DDD-A875-8261EA6830F9}">
      <dgm:prSet phldrT="[Text]"/>
      <dgm:spPr/>
      <dgm:t>
        <a:bodyPr/>
        <a:lstStyle/>
        <a:p>
          <a:r>
            <a:rPr lang="en-US"/>
            <a:t>Regions</a:t>
          </a:r>
        </a:p>
      </dgm:t>
    </dgm:pt>
    <dgm:pt modelId="{D1AA5B8B-3E33-443C-AC0F-B8097E543880}" type="parTrans" cxnId="{99C1E611-2AB8-4C25-AFC5-6DCDDA21BC93}">
      <dgm:prSet/>
      <dgm:spPr/>
      <dgm:t>
        <a:bodyPr/>
        <a:lstStyle/>
        <a:p>
          <a:endParaRPr lang="en-US"/>
        </a:p>
      </dgm:t>
    </dgm:pt>
    <dgm:pt modelId="{4D43E0DB-093B-48C2-9E2A-4B84CDACE99D}" type="sibTrans" cxnId="{99C1E611-2AB8-4C25-AFC5-6DCDDA21BC93}">
      <dgm:prSet/>
      <dgm:spPr/>
      <dgm:t>
        <a:bodyPr/>
        <a:lstStyle/>
        <a:p>
          <a:endParaRPr lang="en-US"/>
        </a:p>
      </dgm:t>
    </dgm:pt>
    <dgm:pt modelId="{19783B8C-AD81-4B1A-8986-4CFC029260C1}">
      <dgm:prSet phldrT="[Text]"/>
      <dgm:spPr/>
      <dgm:t>
        <a:bodyPr/>
        <a:lstStyle/>
        <a:p>
          <a:endParaRPr lang="en-US"/>
        </a:p>
      </dgm:t>
    </dgm:pt>
    <dgm:pt modelId="{A0F9722B-5740-4CEE-816B-8ACB3CFC1EB0}" type="parTrans" cxnId="{F765A408-8D11-4514-B7E1-50ACCEB74EE2}">
      <dgm:prSet/>
      <dgm:spPr/>
      <dgm:t>
        <a:bodyPr/>
        <a:lstStyle/>
        <a:p>
          <a:endParaRPr lang="en-US"/>
        </a:p>
      </dgm:t>
    </dgm:pt>
    <dgm:pt modelId="{FA7678FB-1179-4D66-AACC-45D03D27EC78}" type="sibTrans" cxnId="{F765A408-8D11-4514-B7E1-50ACCEB74EE2}">
      <dgm:prSet/>
      <dgm:spPr/>
      <dgm:t>
        <a:bodyPr/>
        <a:lstStyle/>
        <a:p>
          <a:endParaRPr lang="en-US"/>
        </a:p>
      </dgm:t>
    </dgm:pt>
    <dgm:pt modelId="{B3712798-42D8-4606-B370-31E794217A9D}">
      <dgm:prSet phldrT="[Text]"/>
      <dgm:spPr/>
      <dgm:t>
        <a:bodyPr/>
        <a:lstStyle/>
        <a:p>
          <a:endParaRPr lang="en-US"/>
        </a:p>
      </dgm:t>
    </dgm:pt>
    <dgm:pt modelId="{AD83C3FC-D0BF-4A8E-AE06-D4483391AC1C}" type="parTrans" cxnId="{5664D0D2-82F2-471B-A0F3-AF89850FE17B}">
      <dgm:prSet/>
      <dgm:spPr/>
      <dgm:t>
        <a:bodyPr/>
        <a:lstStyle/>
        <a:p>
          <a:endParaRPr lang="en-US"/>
        </a:p>
      </dgm:t>
    </dgm:pt>
    <dgm:pt modelId="{542DD500-6EE0-49FD-BA59-32B6395A7D23}" type="sibTrans" cxnId="{5664D0D2-82F2-471B-A0F3-AF89850FE17B}">
      <dgm:prSet/>
      <dgm:spPr/>
      <dgm:t>
        <a:bodyPr/>
        <a:lstStyle/>
        <a:p>
          <a:endParaRPr lang="en-US"/>
        </a:p>
      </dgm:t>
    </dgm:pt>
    <dgm:pt modelId="{2EFC7137-8959-4AD7-9946-A32A5DF21D01}">
      <dgm:prSet phldrT="[Text]"/>
      <dgm:spPr/>
      <dgm:t>
        <a:bodyPr/>
        <a:lstStyle/>
        <a:p>
          <a:r>
            <a:rPr lang="en-US"/>
            <a:t>AFO</a:t>
          </a:r>
        </a:p>
      </dgm:t>
    </dgm:pt>
    <dgm:pt modelId="{A84529F4-1FA0-46E7-A309-960132DCF799}" type="parTrans" cxnId="{10E42252-5B8E-4900-9B6E-435328F62CD6}">
      <dgm:prSet/>
      <dgm:spPr/>
      <dgm:t>
        <a:bodyPr/>
        <a:lstStyle/>
        <a:p>
          <a:endParaRPr lang="en-US"/>
        </a:p>
      </dgm:t>
    </dgm:pt>
    <dgm:pt modelId="{F07010C5-9B25-4C47-BBD6-743B387BCC79}" type="sibTrans" cxnId="{10E42252-5B8E-4900-9B6E-435328F62CD6}">
      <dgm:prSet/>
      <dgm:spPr/>
      <dgm:t>
        <a:bodyPr/>
        <a:lstStyle/>
        <a:p>
          <a:endParaRPr lang="en-US"/>
        </a:p>
      </dgm:t>
    </dgm:pt>
    <dgm:pt modelId="{46408AB6-E1A0-47F8-90BF-6B8A048CAC54}">
      <dgm:prSet phldrT="[Text]"/>
      <dgm:spPr/>
      <dgm:t>
        <a:bodyPr/>
        <a:lstStyle/>
        <a:p>
          <a:r>
            <a:rPr lang="en-US"/>
            <a:t>EMEA</a:t>
          </a:r>
        </a:p>
      </dgm:t>
    </dgm:pt>
    <dgm:pt modelId="{B155C268-7F5E-4236-9A36-DD92B2862C53}" type="parTrans" cxnId="{5B1158DE-DA6D-4AAD-B522-DC4F13B8AA2A}">
      <dgm:prSet/>
      <dgm:spPr/>
      <dgm:t>
        <a:bodyPr/>
        <a:lstStyle/>
        <a:p>
          <a:endParaRPr lang="en-US"/>
        </a:p>
      </dgm:t>
    </dgm:pt>
    <dgm:pt modelId="{1504ACA6-50A7-4DDD-A03D-18C6D0FCC916}" type="sibTrans" cxnId="{5B1158DE-DA6D-4AAD-B522-DC4F13B8AA2A}">
      <dgm:prSet/>
      <dgm:spPr/>
      <dgm:t>
        <a:bodyPr/>
        <a:lstStyle/>
        <a:p>
          <a:endParaRPr lang="en-US"/>
        </a:p>
      </dgm:t>
    </dgm:pt>
    <dgm:pt modelId="{1EEF9307-6342-4DBB-B3C2-3F06B30446AD}">
      <dgm:prSet phldrT="[Text]"/>
      <dgm:spPr/>
      <dgm:t>
        <a:bodyPr/>
        <a:lstStyle/>
        <a:p>
          <a:r>
            <a:rPr lang="en-US"/>
            <a:t>Markets</a:t>
          </a:r>
        </a:p>
      </dgm:t>
    </dgm:pt>
    <dgm:pt modelId="{8F92F717-6F56-4893-9869-FB5ADD45AA18}" type="parTrans" cxnId="{3481C961-5974-4975-93C4-CA96A00AD9F9}">
      <dgm:prSet/>
      <dgm:spPr/>
      <dgm:t>
        <a:bodyPr/>
        <a:lstStyle/>
        <a:p>
          <a:endParaRPr lang="en-US"/>
        </a:p>
      </dgm:t>
    </dgm:pt>
    <dgm:pt modelId="{6A00F407-007C-4432-97A8-EB3093ED85EA}" type="sibTrans" cxnId="{3481C961-5974-4975-93C4-CA96A00AD9F9}">
      <dgm:prSet/>
      <dgm:spPr/>
      <dgm:t>
        <a:bodyPr/>
        <a:lstStyle/>
        <a:p>
          <a:endParaRPr lang="en-US"/>
        </a:p>
      </dgm:t>
    </dgm:pt>
    <dgm:pt modelId="{43943A5C-534E-4F54-B60A-5188E5BEECAF}">
      <dgm:prSet phldrT="[Text]"/>
      <dgm:spPr/>
      <dgm:t>
        <a:bodyPr/>
        <a:lstStyle/>
        <a:p>
          <a:r>
            <a:rPr lang="en-US"/>
            <a:t>China</a:t>
          </a:r>
        </a:p>
      </dgm:t>
    </dgm:pt>
    <dgm:pt modelId="{787482C6-6E7D-4591-AD11-207B650754C0}" type="parTrans" cxnId="{900CCD94-71A0-48F7-AD92-E9E5CFF75CAC}">
      <dgm:prSet/>
      <dgm:spPr/>
      <dgm:t>
        <a:bodyPr/>
        <a:lstStyle/>
        <a:p>
          <a:endParaRPr lang="en-US"/>
        </a:p>
      </dgm:t>
    </dgm:pt>
    <dgm:pt modelId="{B5013762-CB37-4E59-B9C2-0FFB1D231E4F}" type="sibTrans" cxnId="{900CCD94-71A0-48F7-AD92-E9E5CFF75CAC}">
      <dgm:prSet/>
      <dgm:spPr/>
      <dgm:t>
        <a:bodyPr/>
        <a:lstStyle/>
        <a:p>
          <a:endParaRPr lang="en-US"/>
        </a:p>
      </dgm:t>
    </dgm:pt>
    <dgm:pt modelId="{36A8F811-2A45-483F-AF1D-1D150BC8999B}">
      <dgm:prSet phldrT="[Text]"/>
      <dgm:spPr/>
      <dgm:t>
        <a:bodyPr/>
        <a:lstStyle/>
        <a:p>
          <a:r>
            <a:rPr lang="en-US"/>
            <a:t>APAC</a:t>
          </a:r>
        </a:p>
      </dgm:t>
    </dgm:pt>
    <dgm:pt modelId="{F62F76AE-B0CF-44A1-81B3-602C8AC21ABF}" type="parTrans" cxnId="{F87045BE-809D-4E35-9839-4BA8DEF94583}">
      <dgm:prSet/>
      <dgm:spPr/>
      <dgm:t>
        <a:bodyPr/>
        <a:lstStyle/>
        <a:p>
          <a:endParaRPr lang="en-US"/>
        </a:p>
      </dgm:t>
    </dgm:pt>
    <dgm:pt modelId="{C1CAA894-1AF1-46DD-AF3E-18CF94878EFF}" type="sibTrans" cxnId="{F87045BE-809D-4E35-9839-4BA8DEF94583}">
      <dgm:prSet/>
      <dgm:spPr/>
      <dgm:t>
        <a:bodyPr/>
        <a:lstStyle/>
        <a:p>
          <a:endParaRPr lang="en-US"/>
        </a:p>
      </dgm:t>
    </dgm:pt>
    <dgm:pt modelId="{EFE99900-BFC3-420D-8FD9-21DCE4EAC184}">
      <dgm:prSet phldrT="[Text]"/>
      <dgm:spPr/>
      <dgm:t>
        <a:bodyPr/>
        <a:lstStyle/>
        <a:p>
          <a:r>
            <a:rPr lang="en-US"/>
            <a:t>Organization Size</a:t>
          </a:r>
        </a:p>
      </dgm:t>
    </dgm:pt>
    <dgm:pt modelId="{B89FC2E6-7CD7-45A8-B53E-12E25A5BF3A1}" type="parTrans" cxnId="{5B596289-61A9-42C6-9EE4-55AA868A6964}">
      <dgm:prSet/>
      <dgm:spPr/>
      <dgm:t>
        <a:bodyPr/>
        <a:lstStyle/>
        <a:p>
          <a:endParaRPr lang="en-US"/>
        </a:p>
      </dgm:t>
    </dgm:pt>
    <dgm:pt modelId="{FE3B0FCD-39A4-4ABC-BC05-0F1BAD990EE4}" type="sibTrans" cxnId="{5B596289-61A9-42C6-9EE4-55AA868A6964}">
      <dgm:prSet/>
      <dgm:spPr/>
      <dgm:t>
        <a:bodyPr/>
        <a:lstStyle/>
        <a:p>
          <a:endParaRPr lang="en-US"/>
        </a:p>
      </dgm:t>
    </dgm:pt>
    <dgm:pt modelId="{36367AA9-EDA0-42A2-AF90-CF0257FDC5AE}">
      <dgm:prSet phldrT="[Text]"/>
      <dgm:spPr/>
      <dgm:t>
        <a:bodyPr/>
        <a:lstStyle/>
        <a:p>
          <a:endParaRPr lang="en-US"/>
        </a:p>
      </dgm:t>
    </dgm:pt>
    <dgm:pt modelId="{47473F4B-B10F-4AC1-8BA4-FC8D6987DA5A}" type="parTrans" cxnId="{D0376BCA-BC6B-4210-9476-861A0B1238BF}">
      <dgm:prSet/>
      <dgm:spPr/>
      <dgm:t>
        <a:bodyPr/>
        <a:lstStyle/>
        <a:p>
          <a:endParaRPr lang="en-US"/>
        </a:p>
      </dgm:t>
    </dgm:pt>
    <dgm:pt modelId="{DADA3672-8C49-48D3-B440-D614FE124D6A}" type="sibTrans" cxnId="{D0376BCA-BC6B-4210-9476-861A0B1238BF}">
      <dgm:prSet/>
      <dgm:spPr/>
      <dgm:t>
        <a:bodyPr/>
        <a:lstStyle/>
        <a:p>
          <a:endParaRPr lang="en-US"/>
        </a:p>
      </dgm:t>
    </dgm:pt>
    <dgm:pt modelId="{2861ABA0-0AF5-42BE-BFC0-00A9A45D5E6D}">
      <dgm:prSet phldrT="[Text]"/>
      <dgm:spPr/>
      <dgm:t>
        <a:bodyPr/>
        <a:lstStyle/>
        <a:p>
          <a:endParaRPr lang="en-US"/>
        </a:p>
      </dgm:t>
    </dgm:pt>
    <dgm:pt modelId="{7AE994E6-A8BE-44C1-8CAA-4BD906071EF7}" type="parTrans" cxnId="{757418A9-7654-4018-9A42-E2EB09A35F25}">
      <dgm:prSet/>
      <dgm:spPr/>
      <dgm:t>
        <a:bodyPr/>
        <a:lstStyle/>
        <a:p>
          <a:endParaRPr lang="en-US"/>
        </a:p>
      </dgm:t>
    </dgm:pt>
    <dgm:pt modelId="{03EEAC2C-0140-4D61-8E49-CFB6CEF8619D}" type="sibTrans" cxnId="{757418A9-7654-4018-9A42-E2EB09A35F25}">
      <dgm:prSet/>
      <dgm:spPr/>
      <dgm:t>
        <a:bodyPr/>
        <a:lstStyle/>
        <a:p>
          <a:endParaRPr lang="en-US"/>
        </a:p>
      </dgm:t>
    </dgm:pt>
    <dgm:pt modelId="{BA8B7095-4EF7-4683-9EC1-706BFAC9719E}">
      <dgm:prSet phldrT="[Text]"/>
      <dgm:spPr/>
      <dgm:t>
        <a:bodyPr/>
        <a:lstStyle/>
        <a:p>
          <a:endParaRPr lang="en-US"/>
        </a:p>
      </dgm:t>
    </dgm:pt>
    <dgm:pt modelId="{46E6F265-EF34-4B22-A742-AF37E67780CF}" type="parTrans" cxnId="{F3BB615A-CCFF-456B-BA27-B63EA42D9544}">
      <dgm:prSet/>
      <dgm:spPr/>
      <dgm:t>
        <a:bodyPr/>
        <a:lstStyle/>
        <a:p>
          <a:endParaRPr lang="en-US"/>
        </a:p>
      </dgm:t>
    </dgm:pt>
    <dgm:pt modelId="{CF3754E4-B699-4C97-B493-AB0B7507A107}" type="sibTrans" cxnId="{F3BB615A-CCFF-456B-BA27-B63EA42D9544}">
      <dgm:prSet/>
      <dgm:spPr/>
      <dgm:t>
        <a:bodyPr/>
        <a:lstStyle/>
        <a:p>
          <a:endParaRPr lang="en-US"/>
        </a:p>
      </dgm:t>
    </dgm:pt>
    <dgm:pt modelId="{94833D5C-B1A3-4864-923C-501958CF3837}">
      <dgm:prSet phldrT="[Text]"/>
      <dgm:spPr/>
      <dgm:t>
        <a:bodyPr/>
        <a:lstStyle/>
        <a:p>
          <a:endParaRPr lang="en-US"/>
        </a:p>
      </dgm:t>
    </dgm:pt>
    <dgm:pt modelId="{4567735D-C7A8-4E24-97CE-2CC7974A5A12}" type="parTrans" cxnId="{DA0308BE-1D25-4CDD-9528-24C15B2E24CD}">
      <dgm:prSet/>
      <dgm:spPr/>
      <dgm:t>
        <a:bodyPr/>
        <a:lstStyle/>
        <a:p>
          <a:endParaRPr lang="en-US"/>
        </a:p>
      </dgm:t>
    </dgm:pt>
    <dgm:pt modelId="{488EC515-B9E6-4047-9740-A5A7F4B90801}" type="sibTrans" cxnId="{DA0308BE-1D25-4CDD-9528-24C15B2E24CD}">
      <dgm:prSet/>
      <dgm:spPr/>
      <dgm:t>
        <a:bodyPr/>
        <a:lstStyle/>
        <a:p>
          <a:endParaRPr lang="en-US"/>
        </a:p>
      </dgm:t>
    </dgm:pt>
    <dgm:pt modelId="{DE0F198E-7C2E-4CEA-96D1-41E4686F2F9A}">
      <dgm:prSet phldrT="[Text]"/>
      <dgm:spPr/>
      <dgm:t>
        <a:bodyPr/>
        <a:lstStyle/>
        <a:p>
          <a:r>
            <a:rPr lang="en-US"/>
            <a:t>Application </a:t>
          </a:r>
          <a:br>
            <a:rPr lang="en-US"/>
          </a:br>
          <a:r>
            <a:rPr lang="en-US" i="1"/>
            <a:t>(if applicable)</a:t>
          </a:r>
        </a:p>
      </dgm:t>
    </dgm:pt>
    <dgm:pt modelId="{66C640A7-BCE3-4559-AAAC-AB05B3989994}" type="parTrans" cxnId="{31647A2E-621F-4583-9F45-DE4730B8228B}">
      <dgm:prSet/>
      <dgm:spPr/>
      <dgm:t>
        <a:bodyPr/>
        <a:lstStyle/>
        <a:p>
          <a:endParaRPr lang="en-US"/>
        </a:p>
      </dgm:t>
    </dgm:pt>
    <dgm:pt modelId="{B69917EC-06EB-4A29-A431-A7DE717C02EF}" type="sibTrans" cxnId="{31647A2E-621F-4583-9F45-DE4730B8228B}">
      <dgm:prSet/>
      <dgm:spPr/>
      <dgm:t>
        <a:bodyPr/>
        <a:lstStyle/>
        <a:p>
          <a:endParaRPr lang="en-US"/>
        </a:p>
      </dgm:t>
    </dgm:pt>
    <dgm:pt modelId="{FBB20612-B165-4075-9B23-927F7E4A47F6}">
      <dgm:prSet phldrT="[Text]"/>
      <dgm:spPr/>
      <dgm:t>
        <a:bodyPr/>
        <a:lstStyle/>
        <a:p>
          <a:r>
            <a:rPr lang="en-US"/>
            <a:t>Large</a:t>
          </a:r>
        </a:p>
      </dgm:t>
    </dgm:pt>
    <dgm:pt modelId="{83B93A00-D1F5-484C-8335-953E258C781C}" type="parTrans" cxnId="{0BBEB2EA-2747-41C4-80EC-3C0AE97A6665}">
      <dgm:prSet/>
      <dgm:spPr/>
      <dgm:t>
        <a:bodyPr/>
        <a:lstStyle/>
        <a:p>
          <a:endParaRPr lang="en-US"/>
        </a:p>
      </dgm:t>
    </dgm:pt>
    <dgm:pt modelId="{71A863C5-B22B-4E4F-936F-85E774DED133}" type="sibTrans" cxnId="{0BBEB2EA-2747-41C4-80EC-3C0AE97A6665}">
      <dgm:prSet/>
      <dgm:spPr/>
      <dgm:t>
        <a:bodyPr/>
        <a:lstStyle/>
        <a:p>
          <a:endParaRPr lang="en-US"/>
        </a:p>
      </dgm:t>
    </dgm:pt>
    <dgm:pt modelId="{BDCC66D4-D3E6-4CFA-AB65-D8B984CC1743}">
      <dgm:prSet phldrT="[Text]"/>
      <dgm:spPr/>
      <dgm:t>
        <a:bodyPr/>
        <a:lstStyle/>
        <a:p>
          <a:r>
            <a:rPr lang="en-US"/>
            <a:t>Account</a:t>
          </a:r>
        </a:p>
      </dgm:t>
    </dgm:pt>
    <dgm:pt modelId="{42ECA0F6-0B40-46AA-9B8A-4F3B949808D0}" type="parTrans" cxnId="{12B51CC6-9025-4B0E-96F1-131F81B69F9D}">
      <dgm:prSet/>
      <dgm:spPr/>
      <dgm:t>
        <a:bodyPr/>
        <a:lstStyle/>
        <a:p>
          <a:endParaRPr lang="en-US"/>
        </a:p>
      </dgm:t>
    </dgm:pt>
    <dgm:pt modelId="{B7ED39E5-03C7-4DE8-A02C-B83307D44B31}" type="sibTrans" cxnId="{12B51CC6-9025-4B0E-96F1-131F81B69F9D}">
      <dgm:prSet/>
      <dgm:spPr/>
      <dgm:t>
        <a:bodyPr/>
        <a:lstStyle/>
        <a:p>
          <a:endParaRPr lang="en-US"/>
        </a:p>
      </dgm:t>
    </dgm:pt>
    <dgm:pt modelId="{C74FCFE2-5B83-498A-833E-4B094991272D}">
      <dgm:prSet phldrT="[Text]"/>
      <dgm:spPr/>
      <dgm:t>
        <a:bodyPr/>
        <a:lstStyle/>
        <a:p>
          <a:r>
            <a:rPr lang="en-US"/>
            <a:t>Medium</a:t>
          </a:r>
        </a:p>
      </dgm:t>
    </dgm:pt>
    <dgm:pt modelId="{2103B544-9648-4B7B-B670-A126F5DB4A6F}" type="parTrans" cxnId="{AE171044-0278-4CAA-935F-7217A8EF2F0E}">
      <dgm:prSet/>
      <dgm:spPr/>
      <dgm:t>
        <a:bodyPr/>
        <a:lstStyle/>
        <a:p>
          <a:endParaRPr lang="en-US"/>
        </a:p>
      </dgm:t>
    </dgm:pt>
    <dgm:pt modelId="{1447B7D1-8D59-452A-BAE4-80E303C55419}" type="sibTrans" cxnId="{AE171044-0278-4CAA-935F-7217A8EF2F0E}">
      <dgm:prSet/>
      <dgm:spPr/>
      <dgm:t>
        <a:bodyPr/>
        <a:lstStyle/>
        <a:p>
          <a:endParaRPr lang="en-US"/>
        </a:p>
      </dgm:t>
    </dgm:pt>
    <dgm:pt modelId="{642CCD96-7E83-474B-83A4-A2316E8092C6}">
      <dgm:prSet phldrT="[Text]"/>
      <dgm:spPr/>
      <dgm:t>
        <a:bodyPr/>
        <a:lstStyle/>
        <a:p>
          <a:r>
            <a:rPr lang="en-US"/>
            <a:t>Small</a:t>
          </a:r>
        </a:p>
      </dgm:t>
    </dgm:pt>
    <dgm:pt modelId="{FFB736F7-53E3-474D-8503-D0DA89008E5E}" type="parTrans" cxnId="{6B9E90CD-83E2-4932-AA09-5C10EEC8BF45}">
      <dgm:prSet/>
      <dgm:spPr/>
      <dgm:t>
        <a:bodyPr/>
        <a:lstStyle/>
        <a:p>
          <a:endParaRPr lang="en-US"/>
        </a:p>
      </dgm:t>
    </dgm:pt>
    <dgm:pt modelId="{9E69D2A9-F967-4CD3-ACF4-AB792A6024B2}" type="sibTrans" cxnId="{6B9E90CD-83E2-4932-AA09-5C10EEC8BF45}">
      <dgm:prSet/>
      <dgm:spPr/>
      <dgm:t>
        <a:bodyPr/>
        <a:lstStyle/>
        <a:p>
          <a:endParaRPr lang="en-US"/>
        </a:p>
      </dgm:t>
    </dgm:pt>
    <dgm:pt modelId="{CFC21657-131E-459D-B974-59C79005E33E}">
      <dgm:prSet phldrT="[Text]"/>
      <dgm:spPr/>
      <dgm:t>
        <a:bodyPr/>
        <a:lstStyle/>
        <a:p>
          <a:r>
            <a:rPr lang="en-US"/>
            <a:t>Active</a:t>
          </a:r>
        </a:p>
      </dgm:t>
    </dgm:pt>
    <dgm:pt modelId="{2258A158-3FCD-42D4-B1DA-9B1391566F86}" type="parTrans" cxnId="{652E0CE0-4B45-4F94-89D0-0C792E1981FE}">
      <dgm:prSet/>
      <dgm:spPr/>
      <dgm:t>
        <a:bodyPr/>
        <a:lstStyle/>
        <a:p>
          <a:endParaRPr lang="en-US"/>
        </a:p>
      </dgm:t>
    </dgm:pt>
    <dgm:pt modelId="{6A3583A3-3EE2-4C2E-A6BB-294FABEBDAD1}" type="sibTrans" cxnId="{652E0CE0-4B45-4F94-89D0-0C792E1981FE}">
      <dgm:prSet/>
      <dgm:spPr/>
      <dgm:t>
        <a:bodyPr/>
        <a:lstStyle/>
        <a:p>
          <a:endParaRPr lang="en-US"/>
        </a:p>
      </dgm:t>
    </dgm:pt>
    <dgm:pt modelId="{30ECB674-0FBB-421A-AC53-6E1B10B811E5}">
      <dgm:prSet phldrT="[Text]"/>
      <dgm:spPr/>
      <dgm:t>
        <a:bodyPr/>
        <a:lstStyle/>
        <a:p>
          <a:r>
            <a:rPr lang="en-US"/>
            <a:t>Competitive</a:t>
          </a:r>
        </a:p>
      </dgm:t>
    </dgm:pt>
    <dgm:pt modelId="{7730EA9A-B31F-403A-A494-D9B136A69A67}" type="parTrans" cxnId="{5D835359-4F88-4D76-A1E9-ACCFFB3435B4}">
      <dgm:prSet/>
      <dgm:spPr/>
      <dgm:t>
        <a:bodyPr/>
        <a:lstStyle/>
        <a:p>
          <a:endParaRPr lang="en-US"/>
        </a:p>
      </dgm:t>
    </dgm:pt>
    <dgm:pt modelId="{4B8D4F63-71A0-46C5-B835-5F43DEA80994}" type="sibTrans" cxnId="{5D835359-4F88-4D76-A1E9-ACCFFB3435B4}">
      <dgm:prSet/>
      <dgm:spPr/>
      <dgm:t>
        <a:bodyPr/>
        <a:lstStyle/>
        <a:p>
          <a:endParaRPr lang="en-US"/>
        </a:p>
      </dgm:t>
    </dgm:pt>
    <dgm:pt modelId="{0DFABB6B-949E-43F6-8F73-5220379CA01D}">
      <dgm:prSet phldrT="[Text]"/>
      <dgm:spPr/>
      <dgm:t>
        <a:bodyPr/>
        <a:lstStyle/>
        <a:p>
          <a:r>
            <a:rPr lang="en-US"/>
            <a:t>Prospect/</a:t>
          </a:r>
        </a:p>
        <a:p>
          <a:r>
            <a:rPr lang="en-US"/>
            <a:t>Dormant</a:t>
          </a:r>
        </a:p>
      </dgm:t>
    </dgm:pt>
    <dgm:pt modelId="{82ADFD86-B89B-41FB-BD39-3D201969D691}" type="parTrans" cxnId="{F63BDD0A-F2C2-4B73-8D62-925B1DAD2532}">
      <dgm:prSet/>
      <dgm:spPr/>
      <dgm:t>
        <a:bodyPr/>
        <a:lstStyle/>
        <a:p>
          <a:endParaRPr lang="en-US"/>
        </a:p>
      </dgm:t>
    </dgm:pt>
    <dgm:pt modelId="{30797B10-D340-4C57-BBEC-F30DC8595A3C}" type="sibTrans" cxnId="{F63BDD0A-F2C2-4B73-8D62-925B1DAD2532}">
      <dgm:prSet/>
      <dgm:spPr/>
      <dgm:t>
        <a:bodyPr/>
        <a:lstStyle/>
        <a:p>
          <a:endParaRPr lang="en-US"/>
        </a:p>
      </dgm:t>
    </dgm:pt>
    <dgm:pt modelId="{62265ABE-A5A5-487F-85D7-A1FC3978CF89}">
      <dgm:prSet phldrT="[Text]"/>
      <dgm:spPr/>
      <dgm:t>
        <a:bodyPr/>
        <a:lstStyle/>
        <a:p>
          <a:r>
            <a:rPr lang="en-US"/>
            <a:t>Value Chain</a:t>
          </a:r>
          <a:br>
            <a:rPr lang="en-US"/>
          </a:br>
          <a:r>
            <a:rPr lang="en-US" i="1"/>
            <a:t>(if applicable) </a:t>
          </a:r>
        </a:p>
      </dgm:t>
    </dgm:pt>
    <dgm:pt modelId="{7A49F987-1C64-4BFB-9A5A-841D00584666}" type="parTrans" cxnId="{70441275-7723-4D71-A98D-31856AE81CE7}">
      <dgm:prSet/>
      <dgm:spPr/>
      <dgm:t>
        <a:bodyPr/>
        <a:lstStyle/>
        <a:p>
          <a:endParaRPr lang="en-US"/>
        </a:p>
      </dgm:t>
    </dgm:pt>
    <dgm:pt modelId="{3884C82B-E211-4E9D-A6CE-FDCD8C9DD238}" type="sibTrans" cxnId="{70441275-7723-4D71-A98D-31856AE81CE7}">
      <dgm:prSet/>
      <dgm:spPr/>
      <dgm:t>
        <a:bodyPr/>
        <a:lstStyle/>
        <a:p>
          <a:endParaRPr lang="en-US"/>
        </a:p>
      </dgm:t>
    </dgm:pt>
    <dgm:pt modelId="{40EEAF1F-0476-4F31-BA5A-0083E4478057}">
      <dgm:prSet phldrT="[Text]"/>
      <dgm:spPr/>
      <dgm:t>
        <a:bodyPr/>
        <a:lstStyle/>
        <a:p>
          <a:endParaRPr lang="en-US"/>
        </a:p>
      </dgm:t>
    </dgm:pt>
    <dgm:pt modelId="{D59A2ACD-1E6B-4873-8227-D72BFE7D9BB7}" type="parTrans" cxnId="{CCBF1392-3445-4C6B-B644-E492152F9E4B}">
      <dgm:prSet/>
      <dgm:spPr/>
      <dgm:t>
        <a:bodyPr/>
        <a:lstStyle/>
        <a:p>
          <a:endParaRPr lang="en-US"/>
        </a:p>
      </dgm:t>
    </dgm:pt>
    <dgm:pt modelId="{CB8C7A4A-C418-4C37-BF23-66AC08244DCD}" type="sibTrans" cxnId="{CCBF1392-3445-4C6B-B644-E492152F9E4B}">
      <dgm:prSet/>
      <dgm:spPr/>
      <dgm:t>
        <a:bodyPr/>
        <a:lstStyle/>
        <a:p>
          <a:endParaRPr lang="en-US"/>
        </a:p>
      </dgm:t>
    </dgm:pt>
    <dgm:pt modelId="{66F75F4C-C336-4145-A0B0-ADA437F371A4}">
      <dgm:prSet phldrT="[Text]"/>
      <dgm:spPr/>
      <dgm:t>
        <a:bodyPr/>
        <a:lstStyle/>
        <a:p>
          <a:endParaRPr lang="en-US"/>
        </a:p>
      </dgm:t>
    </dgm:pt>
    <dgm:pt modelId="{2B624669-5CEC-4250-A9A8-52429FD4167C}" type="parTrans" cxnId="{56FD78E6-53D0-463E-B28B-93F771AD9581}">
      <dgm:prSet/>
      <dgm:spPr/>
      <dgm:t>
        <a:bodyPr/>
        <a:lstStyle/>
        <a:p>
          <a:endParaRPr lang="en-US"/>
        </a:p>
      </dgm:t>
    </dgm:pt>
    <dgm:pt modelId="{54689ADC-84AB-4175-B648-FBFB9178C8E0}" type="sibTrans" cxnId="{56FD78E6-53D0-463E-B28B-93F771AD9581}">
      <dgm:prSet/>
      <dgm:spPr/>
      <dgm:t>
        <a:bodyPr/>
        <a:lstStyle/>
        <a:p>
          <a:endParaRPr lang="en-US"/>
        </a:p>
      </dgm:t>
    </dgm:pt>
    <dgm:pt modelId="{F4D1BCD2-5E2A-4ABE-BA5F-15432999AA97}">
      <dgm:prSet phldrT="[Text]"/>
      <dgm:spPr/>
      <dgm:t>
        <a:bodyPr/>
        <a:lstStyle/>
        <a:p>
          <a:endParaRPr lang="en-US"/>
        </a:p>
      </dgm:t>
    </dgm:pt>
    <dgm:pt modelId="{0FA45024-FB1A-493F-82D4-B3FA36DC03FF}" type="parTrans" cxnId="{019CE4B3-A427-4030-B465-DCA293CE962D}">
      <dgm:prSet/>
      <dgm:spPr/>
      <dgm:t>
        <a:bodyPr/>
        <a:lstStyle/>
        <a:p>
          <a:endParaRPr lang="en-US"/>
        </a:p>
      </dgm:t>
    </dgm:pt>
    <dgm:pt modelId="{BB993D7A-A7C2-4030-9C08-3B9353443A5F}" type="sibTrans" cxnId="{019CE4B3-A427-4030-B465-DCA293CE962D}">
      <dgm:prSet/>
      <dgm:spPr/>
      <dgm:t>
        <a:bodyPr/>
        <a:lstStyle/>
        <a:p>
          <a:endParaRPr lang="en-US"/>
        </a:p>
      </dgm:t>
    </dgm:pt>
    <dgm:pt modelId="{B49257FC-10E9-41D8-A4E9-52F9959AA905}">
      <dgm:prSet phldrT="[Text]"/>
      <dgm:spPr/>
      <dgm:t>
        <a:bodyPr/>
        <a:lstStyle/>
        <a:p>
          <a:endParaRPr lang="en-US"/>
        </a:p>
      </dgm:t>
    </dgm:pt>
    <dgm:pt modelId="{1637596D-30B6-4313-803E-FE7481BDE90D}" type="parTrans" cxnId="{F00FE4CB-94F8-4E9A-B060-55EC61D5E64A}">
      <dgm:prSet/>
      <dgm:spPr/>
      <dgm:t>
        <a:bodyPr/>
        <a:lstStyle/>
        <a:p>
          <a:endParaRPr lang="en-US"/>
        </a:p>
      </dgm:t>
    </dgm:pt>
    <dgm:pt modelId="{C751482C-BC76-4C5A-BA77-7B369EA54090}" type="sibTrans" cxnId="{F00FE4CB-94F8-4E9A-B060-55EC61D5E64A}">
      <dgm:prSet/>
      <dgm:spPr/>
      <dgm:t>
        <a:bodyPr/>
        <a:lstStyle/>
        <a:p>
          <a:endParaRPr lang="en-US"/>
        </a:p>
      </dgm:t>
    </dgm:pt>
    <dgm:pt modelId="{7DAF4098-D9BE-43CA-A6B3-6BD53514CC70}">
      <dgm:prSet phldrT="[Text]"/>
      <dgm:spPr/>
      <dgm:t>
        <a:bodyPr/>
        <a:lstStyle/>
        <a:p>
          <a:endParaRPr lang="en-US" i="1"/>
        </a:p>
      </dgm:t>
    </dgm:pt>
    <dgm:pt modelId="{E7DEEE2D-D968-4209-A30A-EA2C352EB2B6}" type="parTrans" cxnId="{821512A6-46F4-466A-A8E9-092FBBA69099}">
      <dgm:prSet/>
      <dgm:spPr/>
      <dgm:t>
        <a:bodyPr/>
        <a:lstStyle/>
        <a:p>
          <a:endParaRPr lang="en-US"/>
        </a:p>
      </dgm:t>
    </dgm:pt>
    <dgm:pt modelId="{80573A03-A3E9-41A2-83FC-5F893428B426}" type="sibTrans" cxnId="{821512A6-46F4-466A-A8E9-092FBBA69099}">
      <dgm:prSet/>
      <dgm:spPr/>
      <dgm:t>
        <a:bodyPr/>
        <a:lstStyle/>
        <a:p>
          <a:endParaRPr lang="en-US"/>
        </a:p>
      </dgm:t>
    </dgm:pt>
    <dgm:pt modelId="{65A98199-1D58-43E7-AC05-9A3920AD4C21}">
      <dgm:prSet phldrT="[Text]"/>
      <dgm:spPr/>
      <dgm:t>
        <a:bodyPr/>
        <a:lstStyle/>
        <a:p>
          <a:endParaRPr lang="en-US" i="1"/>
        </a:p>
      </dgm:t>
    </dgm:pt>
    <dgm:pt modelId="{E78FFCB5-7085-4FF6-B9B3-FE7F617C3E6E}" type="parTrans" cxnId="{597B25B8-EF86-4D94-AF1D-85496EDCF3D4}">
      <dgm:prSet/>
      <dgm:spPr/>
      <dgm:t>
        <a:bodyPr/>
        <a:lstStyle/>
        <a:p>
          <a:endParaRPr lang="en-US"/>
        </a:p>
      </dgm:t>
    </dgm:pt>
    <dgm:pt modelId="{6851C86B-8609-4497-B6FC-02DBF885C3B7}" type="sibTrans" cxnId="{597B25B8-EF86-4D94-AF1D-85496EDCF3D4}">
      <dgm:prSet/>
      <dgm:spPr/>
      <dgm:t>
        <a:bodyPr/>
        <a:lstStyle/>
        <a:p>
          <a:endParaRPr lang="en-US"/>
        </a:p>
      </dgm:t>
    </dgm:pt>
    <dgm:pt modelId="{80B938CD-E6F7-49F0-B574-61AA7BC79126}">
      <dgm:prSet phldrT="[Text]"/>
      <dgm:spPr/>
      <dgm:t>
        <a:bodyPr/>
        <a:lstStyle/>
        <a:p>
          <a:endParaRPr lang="en-US" i="1"/>
        </a:p>
      </dgm:t>
    </dgm:pt>
    <dgm:pt modelId="{23DCB4F5-7229-46AA-A63A-0A716D3026EB}" type="parTrans" cxnId="{EE4B7FE7-3DE4-4240-BF02-33AC0F591960}">
      <dgm:prSet/>
      <dgm:spPr/>
      <dgm:t>
        <a:bodyPr/>
        <a:lstStyle/>
        <a:p>
          <a:endParaRPr lang="en-US"/>
        </a:p>
      </dgm:t>
    </dgm:pt>
    <dgm:pt modelId="{E3AAD5FC-D125-432A-8512-6DBFE508D4F0}" type="sibTrans" cxnId="{EE4B7FE7-3DE4-4240-BF02-33AC0F591960}">
      <dgm:prSet/>
      <dgm:spPr/>
      <dgm:t>
        <a:bodyPr/>
        <a:lstStyle/>
        <a:p>
          <a:endParaRPr lang="en-US"/>
        </a:p>
      </dgm:t>
    </dgm:pt>
    <dgm:pt modelId="{18AE89BB-C944-4CA0-9856-E5C1BCA1EC4A}">
      <dgm:prSet phldrT="[Text]"/>
      <dgm:spPr/>
      <dgm:t>
        <a:bodyPr/>
        <a:lstStyle/>
        <a:p>
          <a:endParaRPr lang="en-US" i="1"/>
        </a:p>
      </dgm:t>
    </dgm:pt>
    <dgm:pt modelId="{EE8B0833-B929-4CA1-8594-B9B16FEE9AA9}" type="parTrans" cxnId="{751E5832-95D1-4BB2-81CC-4B3357D1C167}">
      <dgm:prSet/>
      <dgm:spPr/>
      <dgm:t>
        <a:bodyPr/>
        <a:lstStyle/>
        <a:p>
          <a:endParaRPr lang="en-US"/>
        </a:p>
      </dgm:t>
    </dgm:pt>
    <dgm:pt modelId="{638FA395-6C3F-4EE4-90A9-EE7D69720F3B}" type="sibTrans" cxnId="{751E5832-95D1-4BB2-81CC-4B3357D1C167}">
      <dgm:prSet/>
      <dgm:spPr/>
      <dgm:t>
        <a:bodyPr/>
        <a:lstStyle/>
        <a:p>
          <a:endParaRPr lang="en-US"/>
        </a:p>
      </dgm:t>
    </dgm:pt>
    <dgm:pt modelId="{3026C00C-3FFE-412B-A917-0D944CE2DD68}" type="pres">
      <dgm:prSet presAssocID="{E4FA8B7F-D584-48C4-B0BF-4287452543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5C3ED7-37E1-4298-A211-2E41BD191722}" type="pres">
      <dgm:prSet presAssocID="{7B54F33E-5454-4B5A-AF21-3C58D4D816BD}" presName="root" presStyleCnt="0"/>
      <dgm:spPr/>
    </dgm:pt>
    <dgm:pt modelId="{95638DDD-8767-4F35-95F4-09BB1CFEB07A}" type="pres">
      <dgm:prSet presAssocID="{7B54F33E-5454-4B5A-AF21-3C58D4D816BD}" presName="rootComposite" presStyleCnt="0"/>
      <dgm:spPr/>
    </dgm:pt>
    <dgm:pt modelId="{5E5C3C7B-FFCF-471D-BD8F-3C26E6FD876E}" type="pres">
      <dgm:prSet presAssocID="{7B54F33E-5454-4B5A-AF21-3C58D4D816BD}" presName="rootText" presStyleLbl="node1" presStyleIdx="0" presStyleCnt="8"/>
      <dgm:spPr/>
    </dgm:pt>
    <dgm:pt modelId="{836EF9D4-77E3-4140-9D91-4FF80817B633}" type="pres">
      <dgm:prSet presAssocID="{7B54F33E-5454-4B5A-AF21-3C58D4D816BD}" presName="rootConnector" presStyleLbl="node1" presStyleIdx="0" presStyleCnt="8"/>
      <dgm:spPr/>
    </dgm:pt>
    <dgm:pt modelId="{C8B0CD40-6AEA-42E3-8465-C95ECC3EED0E}" type="pres">
      <dgm:prSet presAssocID="{7B54F33E-5454-4B5A-AF21-3C58D4D816BD}" presName="childShape" presStyleCnt="0"/>
      <dgm:spPr/>
    </dgm:pt>
    <dgm:pt modelId="{8EBFA819-BB35-4CD1-8049-0A5E03D4ACEB}" type="pres">
      <dgm:prSet presAssocID="{E5C0244C-385E-4A4B-ABF8-3576EC417BD9}" presName="Name13" presStyleLbl="parChTrans1D2" presStyleIdx="0" presStyleCnt="30"/>
      <dgm:spPr/>
    </dgm:pt>
    <dgm:pt modelId="{7E7E8E8F-5D11-4C8B-8AE0-DE32BC2D69FC}" type="pres">
      <dgm:prSet presAssocID="{40277760-CA60-41CA-81AA-9AF4B08570E3}" presName="childText" presStyleLbl="bgAcc1" presStyleIdx="0" presStyleCnt="30">
        <dgm:presLayoutVars>
          <dgm:bulletEnabled val="1"/>
        </dgm:presLayoutVars>
      </dgm:prSet>
      <dgm:spPr/>
    </dgm:pt>
    <dgm:pt modelId="{C5EED13A-0DB7-47C1-BE5A-41279F7BCE84}" type="pres">
      <dgm:prSet presAssocID="{16D03D22-B1F2-4B4F-8AF7-00297F5E13A6}" presName="Name13" presStyleLbl="parChTrans1D2" presStyleIdx="1" presStyleCnt="30"/>
      <dgm:spPr/>
    </dgm:pt>
    <dgm:pt modelId="{F78FD7F0-B177-43D1-9057-CD31763BCB89}" type="pres">
      <dgm:prSet presAssocID="{FACFE223-2EF6-4BEC-849A-5D6D4CAF418C}" presName="childText" presStyleLbl="bgAcc1" presStyleIdx="1" presStyleCnt="30">
        <dgm:presLayoutVars>
          <dgm:bulletEnabled val="1"/>
        </dgm:presLayoutVars>
      </dgm:prSet>
      <dgm:spPr/>
    </dgm:pt>
    <dgm:pt modelId="{08C7240A-EF6E-474D-BE42-B4ED1EEDB796}" type="pres">
      <dgm:prSet presAssocID="{C668799D-84EE-4D12-BD48-43BA09E659C3}" presName="Name13" presStyleLbl="parChTrans1D2" presStyleIdx="2" presStyleCnt="30"/>
      <dgm:spPr/>
    </dgm:pt>
    <dgm:pt modelId="{59CF4798-7A5F-4D00-B7D3-6AFFC7044696}" type="pres">
      <dgm:prSet presAssocID="{AC91B29B-6928-46DF-B3A7-C7470C0DA971}" presName="childText" presStyleLbl="bgAcc1" presStyleIdx="2" presStyleCnt="30">
        <dgm:presLayoutVars>
          <dgm:bulletEnabled val="1"/>
        </dgm:presLayoutVars>
      </dgm:prSet>
      <dgm:spPr/>
    </dgm:pt>
    <dgm:pt modelId="{AE3BF065-5385-4704-8610-E4D0E2DD3583}" type="pres">
      <dgm:prSet presAssocID="{9E24DBCB-C958-4A78-AEEE-DB8A038CB387}" presName="Name13" presStyleLbl="parChTrans1D2" presStyleIdx="3" presStyleCnt="30"/>
      <dgm:spPr/>
    </dgm:pt>
    <dgm:pt modelId="{078B8590-9423-4818-A7D1-85695DAC59A0}" type="pres">
      <dgm:prSet presAssocID="{9C983D31-1AB1-48A6-95B1-C167DFA25317}" presName="childText" presStyleLbl="bgAcc1" presStyleIdx="3" presStyleCnt="30">
        <dgm:presLayoutVars>
          <dgm:bulletEnabled val="1"/>
        </dgm:presLayoutVars>
      </dgm:prSet>
      <dgm:spPr/>
    </dgm:pt>
    <dgm:pt modelId="{AA1CCDD5-CC4D-40F7-B8E4-6B45212F46D4}" type="pres">
      <dgm:prSet presAssocID="{398A5B46-903E-49A6-9EC9-9455E6B21538}" presName="root" presStyleCnt="0"/>
      <dgm:spPr/>
    </dgm:pt>
    <dgm:pt modelId="{6A8B719C-86FF-463C-A740-1206A4E4EFC3}" type="pres">
      <dgm:prSet presAssocID="{398A5B46-903E-49A6-9EC9-9455E6B21538}" presName="rootComposite" presStyleCnt="0"/>
      <dgm:spPr/>
    </dgm:pt>
    <dgm:pt modelId="{DFE1E1F8-6C3C-4CA5-A155-556BD0AC8254}" type="pres">
      <dgm:prSet presAssocID="{398A5B46-903E-49A6-9EC9-9455E6B21538}" presName="rootText" presStyleLbl="node1" presStyleIdx="1" presStyleCnt="8"/>
      <dgm:spPr/>
    </dgm:pt>
    <dgm:pt modelId="{0B54EC2B-8A77-4E1B-A007-1887C2E42F99}" type="pres">
      <dgm:prSet presAssocID="{398A5B46-903E-49A6-9EC9-9455E6B21538}" presName="rootConnector" presStyleLbl="node1" presStyleIdx="1" presStyleCnt="8"/>
      <dgm:spPr/>
    </dgm:pt>
    <dgm:pt modelId="{32FE19FB-B3B6-441E-91D3-AB14879CE09A}" type="pres">
      <dgm:prSet presAssocID="{398A5B46-903E-49A6-9EC9-9455E6B21538}" presName="childShape" presStyleCnt="0"/>
      <dgm:spPr/>
    </dgm:pt>
    <dgm:pt modelId="{E48EEC68-213E-4029-9B13-92CE5707DE90}" type="pres">
      <dgm:prSet presAssocID="{1669B18F-083E-4EF8-A464-ADBEAD3422AA}" presName="Name13" presStyleLbl="parChTrans1D2" presStyleIdx="4" presStyleCnt="30"/>
      <dgm:spPr/>
    </dgm:pt>
    <dgm:pt modelId="{95C36407-4026-4828-95A5-197991782D2D}" type="pres">
      <dgm:prSet presAssocID="{139DE497-B0CD-46F4-B37C-494CEADCD0B0}" presName="childText" presStyleLbl="bgAcc1" presStyleIdx="4" presStyleCnt="30">
        <dgm:presLayoutVars>
          <dgm:bulletEnabled val="1"/>
        </dgm:presLayoutVars>
      </dgm:prSet>
      <dgm:spPr/>
    </dgm:pt>
    <dgm:pt modelId="{BE75563D-4A33-47EC-B9F9-29365F3118A2}" type="pres">
      <dgm:prSet presAssocID="{DA6F60BE-53F0-4005-A1C7-87ACDDB63F09}" presName="Name13" presStyleLbl="parChTrans1D2" presStyleIdx="5" presStyleCnt="30"/>
      <dgm:spPr/>
    </dgm:pt>
    <dgm:pt modelId="{A151D490-EC85-46BF-812B-AACD704A0164}" type="pres">
      <dgm:prSet presAssocID="{588BC71C-DFBB-489F-B786-EA462297F6CA}" presName="childText" presStyleLbl="bgAcc1" presStyleIdx="5" presStyleCnt="30">
        <dgm:presLayoutVars>
          <dgm:bulletEnabled val="1"/>
        </dgm:presLayoutVars>
      </dgm:prSet>
      <dgm:spPr/>
    </dgm:pt>
    <dgm:pt modelId="{A9145B91-8CCB-46F2-9D8F-A872E418ED65}" type="pres">
      <dgm:prSet presAssocID="{A0F9722B-5740-4CEE-816B-8ACB3CFC1EB0}" presName="Name13" presStyleLbl="parChTrans1D2" presStyleIdx="6" presStyleCnt="30"/>
      <dgm:spPr/>
    </dgm:pt>
    <dgm:pt modelId="{ED55AF02-6A06-43BD-B281-52BDE4B18D87}" type="pres">
      <dgm:prSet presAssocID="{19783B8C-AD81-4B1A-8986-4CFC029260C1}" presName="childText" presStyleLbl="bgAcc1" presStyleIdx="6" presStyleCnt="30">
        <dgm:presLayoutVars>
          <dgm:bulletEnabled val="1"/>
        </dgm:presLayoutVars>
      </dgm:prSet>
      <dgm:spPr/>
    </dgm:pt>
    <dgm:pt modelId="{48FC3239-4A63-48C6-BAA4-20DC6FDE02A7}" type="pres">
      <dgm:prSet presAssocID="{AD83C3FC-D0BF-4A8E-AE06-D4483391AC1C}" presName="Name13" presStyleLbl="parChTrans1D2" presStyleIdx="7" presStyleCnt="30"/>
      <dgm:spPr/>
    </dgm:pt>
    <dgm:pt modelId="{C58CAD20-E653-4878-A8C6-2BB5D4002D0B}" type="pres">
      <dgm:prSet presAssocID="{B3712798-42D8-4606-B370-31E794217A9D}" presName="childText" presStyleLbl="bgAcc1" presStyleIdx="7" presStyleCnt="30">
        <dgm:presLayoutVars>
          <dgm:bulletEnabled val="1"/>
        </dgm:presLayoutVars>
      </dgm:prSet>
      <dgm:spPr/>
    </dgm:pt>
    <dgm:pt modelId="{A4B45720-8237-4045-8282-956AA0359ACD}" type="pres">
      <dgm:prSet presAssocID="{3870DEF4-A3A8-4DDD-A875-8261EA6830F9}" presName="root" presStyleCnt="0"/>
      <dgm:spPr/>
    </dgm:pt>
    <dgm:pt modelId="{E684FD21-417D-4B22-A4CC-B8C45553FDF8}" type="pres">
      <dgm:prSet presAssocID="{3870DEF4-A3A8-4DDD-A875-8261EA6830F9}" presName="rootComposite" presStyleCnt="0"/>
      <dgm:spPr/>
    </dgm:pt>
    <dgm:pt modelId="{C7CD01A1-2889-4000-BC52-9DFE1803125F}" type="pres">
      <dgm:prSet presAssocID="{3870DEF4-A3A8-4DDD-A875-8261EA6830F9}" presName="rootText" presStyleLbl="node1" presStyleIdx="2" presStyleCnt="8"/>
      <dgm:spPr/>
    </dgm:pt>
    <dgm:pt modelId="{72A6FDAD-4A82-4761-8584-CF9F8096B10B}" type="pres">
      <dgm:prSet presAssocID="{3870DEF4-A3A8-4DDD-A875-8261EA6830F9}" presName="rootConnector" presStyleLbl="node1" presStyleIdx="2" presStyleCnt="8"/>
      <dgm:spPr/>
    </dgm:pt>
    <dgm:pt modelId="{95961E78-84FB-4A6D-9C9E-7FDC1C2FCDBF}" type="pres">
      <dgm:prSet presAssocID="{3870DEF4-A3A8-4DDD-A875-8261EA6830F9}" presName="childShape" presStyleCnt="0"/>
      <dgm:spPr/>
    </dgm:pt>
    <dgm:pt modelId="{CFA8A3EE-DFB4-4E6D-91D0-8224C102AF55}" type="pres">
      <dgm:prSet presAssocID="{A84529F4-1FA0-46E7-A309-960132DCF799}" presName="Name13" presStyleLbl="parChTrans1D2" presStyleIdx="8" presStyleCnt="30"/>
      <dgm:spPr/>
    </dgm:pt>
    <dgm:pt modelId="{4C55F19E-5C44-46CA-8688-BFC2BA32C29E}" type="pres">
      <dgm:prSet presAssocID="{2EFC7137-8959-4AD7-9946-A32A5DF21D01}" presName="childText" presStyleLbl="bgAcc1" presStyleIdx="8" presStyleCnt="30">
        <dgm:presLayoutVars>
          <dgm:bulletEnabled val="1"/>
        </dgm:presLayoutVars>
      </dgm:prSet>
      <dgm:spPr/>
    </dgm:pt>
    <dgm:pt modelId="{8C8EE69F-939B-4CB5-9007-72C3A4FBD8F1}" type="pres">
      <dgm:prSet presAssocID="{B155C268-7F5E-4236-9A36-DD92B2862C53}" presName="Name13" presStyleLbl="parChTrans1D2" presStyleIdx="9" presStyleCnt="30"/>
      <dgm:spPr/>
    </dgm:pt>
    <dgm:pt modelId="{FF2267F1-E250-49EB-8FBF-2019DD64FDF6}" type="pres">
      <dgm:prSet presAssocID="{46408AB6-E1A0-47F8-90BF-6B8A048CAC54}" presName="childText" presStyleLbl="bgAcc1" presStyleIdx="9" presStyleCnt="30">
        <dgm:presLayoutVars>
          <dgm:bulletEnabled val="1"/>
        </dgm:presLayoutVars>
      </dgm:prSet>
      <dgm:spPr/>
    </dgm:pt>
    <dgm:pt modelId="{59E05005-00B7-4722-B1E5-4D153204F75A}" type="pres">
      <dgm:prSet presAssocID="{787482C6-6E7D-4591-AD11-207B650754C0}" presName="Name13" presStyleLbl="parChTrans1D2" presStyleIdx="10" presStyleCnt="30"/>
      <dgm:spPr/>
    </dgm:pt>
    <dgm:pt modelId="{7DBCCBB6-0444-4DAF-95C8-67D3790D5A43}" type="pres">
      <dgm:prSet presAssocID="{43943A5C-534E-4F54-B60A-5188E5BEECAF}" presName="childText" presStyleLbl="bgAcc1" presStyleIdx="10" presStyleCnt="30">
        <dgm:presLayoutVars>
          <dgm:bulletEnabled val="1"/>
        </dgm:presLayoutVars>
      </dgm:prSet>
      <dgm:spPr/>
    </dgm:pt>
    <dgm:pt modelId="{F1323370-B207-43AD-8C4F-8812796DF334}" type="pres">
      <dgm:prSet presAssocID="{F62F76AE-B0CF-44A1-81B3-602C8AC21ABF}" presName="Name13" presStyleLbl="parChTrans1D2" presStyleIdx="11" presStyleCnt="30"/>
      <dgm:spPr/>
    </dgm:pt>
    <dgm:pt modelId="{A4B308B6-1505-42C8-B731-AF2404AB3124}" type="pres">
      <dgm:prSet presAssocID="{36A8F811-2A45-483F-AF1D-1D150BC8999B}" presName="childText" presStyleLbl="bgAcc1" presStyleIdx="11" presStyleCnt="30">
        <dgm:presLayoutVars>
          <dgm:bulletEnabled val="1"/>
        </dgm:presLayoutVars>
      </dgm:prSet>
      <dgm:spPr/>
    </dgm:pt>
    <dgm:pt modelId="{66E00CA4-7CBB-455E-B057-E722C03590A6}" type="pres">
      <dgm:prSet presAssocID="{1EEF9307-6342-4DBB-B3C2-3F06B30446AD}" presName="root" presStyleCnt="0"/>
      <dgm:spPr/>
    </dgm:pt>
    <dgm:pt modelId="{0D306D0A-2D0D-4FAF-83C0-2DFE6C7FEDB5}" type="pres">
      <dgm:prSet presAssocID="{1EEF9307-6342-4DBB-B3C2-3F06B30446AD}" presName="rootComposite" presStyleCnt="0"/>
      <dgm:spPr/>
    </dgm:pt>
    <dgm:pt modelId="{7EA41A7E-8525-46DA-B361-9EE31EC82311}" type="pres">
      <dgm:prSet presAssocID="{1EEF9307-6342-4DBB-B3C2-3F06B30446AD}" presName="rootText" presStyleLbl="node1" presStyleIdx="3" presStyleCnt="8"/>
      <dgm:spPr/>
    </dgm:pt>
    <dgm:pt modelId="{FB4D302F-A61F-4D7A-A53D-13D51824576E}" type="pres">
      <dgm:prSet presAssocID="{1EEF9307-6342-4DBB-B3C2-3F06B30446AD}" presName="rootConnector" presStyleLbl="node1" presStyleIdx="3" presStyleCnt="8"/>
      <dgm:spPr/>
    </dgm:pt>
    <dgm:pt modelId="{60E180A3-1A12-4FE8-B2A8-0280FA3EA7C0}" type="pres">
      <dgm:prSet presAssocID="{1EEF9307-6342-4DBB-B3C2-3F06B30446AD}" presName="childShape" presStyleCnt="0"/>
      <dgm:spPr/>
    </dgm:pt>
    <dgm:pt modelId="{62932ED0-6DB3-4204-898D-41A8B43FF485}" type="pres">
      <dgm:prSet presAssocID="{47473F4B-B10F-4AC1-8BA4-FC8D6987DA5A}" presName="Name13" presStyleLbl="parChTrans1D2" presStyleIdx="12" presStyleCnt="30"/>
      <dgm:spPr/>
    </dgm:pt>
    <dgm:pt modelId="{FC76B891-469C-44C6-9DB0-467BEDE3BA7B}" type="pres">
      <dgm:prSet presAssocID="{36367AA9-EDA0-42A2-AF90-CF0257FDC5AE}" presName="childText" presStyleLbl="bgAcc1" presStyleIdx="12" presStyleCnt="30">
        <dgm:presLayoutVars>
          <dgm:bulletEnabled val="1"/>
        </dgm:presLayoutVars>
      </dgm:prSet>
      <dgm:spPr/>
    </dgm:pt>
    <dgm:pt modelId="{472C0C65-E921-49D6-8D4B-EA16CF82EBBD}" type="pres">
      <dgm:prSet presAssocID="{7AE994E6-A8BE-44C1-8CAA-4BD906071EF7}" presName="Name13" presStyleLbl="parChTrans1D2" presStyleIdx="13" presStyleCnt="30"/>
      <dgm:spPr/>
    </dgm:pt>
    <dgm:pt modelId="{B015DF73-2D01-4895-BDD0-A65CEBC31E9B}" type="pres">
      <dgm:prSet presAssocID="{2861ABA0-0AF5-42BE-BFC0-00A9A45D5E6D}" presName="childText" presStyleLbl="bgAcc1" presStyleIdx="13" presStyleCnt="30">
        <dgm:presLayoutVars>
          <dgm:bulletEnabled val="1"/>
        </dgm:presLayoutVars>
      </dgm:prSet>
      <dgm:spPr/>
    </dgm:pt>
    <dgm:pt modelId="{2E4BF972-FF8F-498C-830A-E88FD0CED988}" type="pres">
      <dgm:prSet presAssocID="{46E6F265-EF34-4B22-A742-AF37E67780CF}" presName="Name13" presStyleLbl="parChTrans1D2" presStyleIdx="14" presStyleCnt="30"/>
      <dgm:spPr/>
    </dgm:pt>
    <dgm:pt modelId="{3811FBE3-2F46-4695-A166-01FC83E83FDC}" type="pres">
      <dgm:prSet presAssocID="{BA8B7095-4EF7-4683-9EC1-706BFAC9719E}" presName="childText" presStyleLbl="bgAcc1" presStyleIdx="14" presStyleCnt="30">
        <dgm:presLayoutVars>
          <dgm:bulletEnabled val="1"/>
        </dgm:presLayoutVars>
      </dgm:prSet>
      <dgm:spPr/>
    </dgm:pt>
    <dgm:pt modelId="{0F6554A1-9A9D-4514-930E-FDC4909733A5}" type="pres">
      <dgm:prSet presAssocID="{4567735D-C7A8-4E24-97CE-2CC7974A5A12}" presName="Name13" presStyleLbl="parChTrans1D2" presStyleIdx="15" presStyleCnt="30"/>
      <dgm:spPr/>
    </dgm:pt>
    <dgm:pt modelId="{C688C7FF-556D-44AC-84E9-25A5C4109CD9}" type="pres">
      <dgm:prSet presAssocID="{94833D5C-B1A3-4864-923C-501958CF3837}" presName="childText" presStyleLbl="bgAcc1" presStyleIdx="15" presStyleCnt="30">
        <dgm:presLayoutVars>
          <dgm:bulletEnabled val="1"/>
        </dgm:presLayoutVars>
      </dgm:prSet>
      <dgm:spPr/>
    </dgm:pt>
    <dgm:pt modelId="{CE2248C9-C05C-494A-B1BC-42543AC91B8E}" type="pres">
      <dgm:prSet presAssocID="{DE0F198E-7C2E-4CEA-96D1-41E4686F2F9A}" presName="root" presStyleCnt="0"/>
      <dgm:spPr/>
    </dgm:pt>
    <dgm:pt modelId="{6C58C107-8A5D-4C8C-AC32-E403D98DC3E5}" type="pres">
      <dgm:prSet presAssocID="{DE0F198E-7C2E-4CEA-96D1-41E4686F2F9A}" presName="rootComposite" presStyleCnt="0"/>
      <dgm:spPr/>
    </dgm:pt>
    <dgm:pt modelId="{164D75BD-072E-4FE0-A4CB-0F91ED851ABC}" type="pres">
      <dgm:prSet presAssocID="{DE0F198E-7C2E-4CEA-96D1-41E4686F2F9A}" presName="rootText" presStyleLbl="node1" presStyleIdx="4" presStyleCnt="8"/>
      <dgm:spPr/>
    </dgm:pt>
    <dgm:pt modelId="{34715EC3-98C2-42AD-B60A-DCB6371C959E}" type="pres">
      <dgm:prSet presAssocID="{DE0F198E-7C2E-4CEA-96D1-41E4686F2F9A}" presName="rootConnector" presStyleLbl="node1" presStyleIdx="4" presStyleCnt="8"/>
      <dgm:spPr/>
    </dgm:pt>
    <dgm:pt modelId="{6EE5E2F5-1A59-4243-B328-AB1832B68CF2}" type="pres">
      <dgm:prSet presAssocID="{DE0F198E-7C2E-4CEA-96D1-41E4686F2F9A}" presName="childShape" presStyleCnt="0"/>
      <dgm:spPr/>
    </dgm:pt>
    <dgm:pt modelId="{B497F11D-355E-489D-A5B4-5900A31F4165}" type="pres">
      <dgm:prSet presAssocID="{D59A2ACD-1E6B-4873-8227-D72BFE7D9BB7}" presName="Name13" presStyleLbl="parChTrans1D2" presStyleIdx="16" presStyleCnt="30"/>
      <dgm:spPr/>
    </dgm:pt>
    <dgm:pt modelId="{1CE2B818-CDE9-4F1F-B8E1-9CDE3E2ED58C}" type="pres">
      <dgm:prSet presAssocID="{40EEAF1F-0476-4F31-BA5A-0083E4478057}" presName="childText" presStyleLbl="bgAcc1" presStyleIdx="16" presStyleCnt="30">
        <dgm:presLayoutVars>
          <dgm:bulletEnabled val="1"/>
        </dgm:presLayoutVars>
      </dgm:prSet>
      <dgm:spPr/>
    </dgm:pt>
    <dgm:pt modelId="{8ADA954F-3E50-476C-BCD3-EB0C77D7530D}" type="pres">
      <dgm:prSet presAssocID="{2B624669-5CEC-4250-A9A8-52429FD4167C}" presName="Name13" presStyleLbl="parChTrans1D2" presStyleIdx="17" presStyleCnt="30"/>
      <dgm:spPr/>
    </dgm:pt>
    <dgm:pt modelId="{4FD08593-DC34-42F7-AE0C-3FCB1439BA2D}" type="pres">
      <dgm:prSet presAssocID="{66F75F4C-C336-4145-A0B0-ADA437F371A4}" presName="childText" presStyleLbl="bgAcc1" presStyleIdx="17" presStyleCnt="30">
        <dgm:presLayoutVars>
          <dgm:bulletEnabled val="1"/>
        </dgm:presLayoutVars>
      </dgm:prSet>
      <dgm:spPr/>
    </dgm:pt>
    <dgm:pt modelId="{76FC4908-5577-4C1B-9104-2E39ABD9CB6C}" type="pres">
      <dgm:prSet presAssocID="{0FA45024-FB1A-493F-82D4-B3FA36DC03FF}" presName="Name13" presStyleLbl="parChTrans1D2" presStyleIdx="18" presStyleCnt="30"/>
      <dgm:spPr/>
    </dgm:pt>
    <dgm:pt modelId="{96F6940F-4C91-4C98-BA11-32D3A5BD1E35}" type="pres">
      <dgm:prSet presAssocID="{F4D1BCD2-5E2A-4ABE-BA5F-15432999AA97}" presName="childText" presStyleLbl="bgAcc1" presStyleIdx="18" presStyleCnt="30">
        <dgm:presLayoutVars>
          <dgm:bulletEnabled val="1"/>
        </dgm:presLayoutVars>
      </dgm:prSet>
      <dgm:spPr/>
    </dgm:pt>
    <dgm:pt modelId="{0F63EF00-F37B-4A56-AA2F-F47AFFD966E6}" type="pres">
      <dgm:prSet presAssocID="{1637596D-30B6-4313-803E-FE7481BDE90D}" presName="Name13" presStyleLbl="parChTrans1D2" presStyleIdx="19" presStyleCnt="30"/>
      <dgm:spPr/>
    </dgm:pt>
    <dgm:pt modelId="{5EA570F6-1F44-4DF5-A9D7-170C12EF250B}" type="pres">
      <dgm:prSet presAssocID="{B49257FC-10E9-41D8-A4E9-52F9959AA905}" presName="childText" presStyleLbl="bgAcc1" presStyleIdx="19" presStyleCnt="30">
        <dgm:presLayoutVars>
          <dgm:bulletEnabled val="1"/>
        </dgm:presLayoutVars>
      </dgm:prSet>
      <dgm:spPr/>
    </dgm:pt>
    <dgm:pt modelId="{B9631518-BFA7-4FD1-B9F8-E4A7B4221590}" type="pres">
      <dgm:prSet presAssocID="{62265ABE-A5A5-487F-85D7-A1FC3978CF89}" presName="root" presStyleCnt="0"/>
      <dgm:spPr/>
    </dgm:pt>
    <dgm:pt modelId="{F705AB6A-2340-4930-A0EC-579E87F68B65}" type="pres">
      <dgm:prSet presAssocID="{62265ABE-A5A5-487F-85D7-A1FC3978CF89}" presName="rootComposite" presStyleCnt="0"/>
      <dgm:spPr/>
    </dgm:pt>
    <dgm:pt modelId="{FBBAC268-D1AA-4BEC-AFE9-C625AD3EC5DB}" type="pres">
      <dgm:prSet presAssocID="{62265ABE-A5A5-487F-85D7-A1FC3978CF89}" presName="rootText" presStyleLbl="node1" presStyleIdx="5" presStyleCnt="8"/>
      <dgm:spPr/>
    </dgm:pt>
    <dgm:pt modelId="{7B8BE1D5-4CF2-4F81-A52F-DE3AABF6B252}" type="pres">
      <dgm:prSet presAssocID="{62265ABE-A5A5-487F-85D7-A1FC3978CF89}" presName="rootConnector" presStyleLbl="node1" presStyleIdx="5" presStyleCnt="8"/>
      <dgm:spPr/>
    </dgm:pt>
    <dgm:pt modelId="{B745B6A9-AAFA-4022-8353-AD9ED1C3C802}" type="pres">
      <dgm:prSet presAssocID="{62265ABE-A5A5-487F-85D7-A1FC3978CF89}" presName="childShape" presStyleCnt="0"/>
      <dgm:spPr/>
    </dgm:pt>
    <dgm:pt modelId="{2B00B55F-178F-412F-B065-E86046296749}" type="pres">
      <dgm:prSet presAssocID="{E7DEEE2D-D968-4209-A30A-EA2C352EB2B6}" presName="Name13" presStyleLbl="parChTrans1D2" presStyleIdx="20" presStyleCnt="30"/>
      <dgm:spPr/>
    </dgm:pt>
    <dgm:pt modelId="{D07C5AAB-AFE3-4A61-88CE-AB41CA261F83}" type="pres">
      <dgm:prSet presAssocID="{7DAF4098-D9BE-43CA-A6B3-6BD53514CC70}" presName="childText" presStyleLbl="bgAcc1" presStyleIdx="20" presStyleCnt="30">
        <dgm:presLayoutVars>
          <dgm:bulletEnabled val="1"/>
        </dgm:presLayoutVars>
      </dgm:prSet>
      <dgm:spPr/>
    </dgm:pt>
    <dgm:pt modelId="{E5A24288-0D7F-439A-85D6-9F5FF117CC96}" type="pres">
      <dgm:prSet presAssocID="{E78FFCB5-7085-4FF6-B9B3-FE7F617C3E6E}" presName="Name13" presStyleLbl="parChTrans1D2" presStyleIdx="21" presStyleCnt="30"/>
      <dgm:spPr/>
    </dgm:pt>
    <dgm:pt modelId="{7BDF75FB-7F51-4665-AE89-50A105863E40}" type="pres">
      <dgm:prSet presAssocID="{65A98199-1D58-43E7-AC05-9A3920AD4C21}" presName="childText" presStyleLbl="bgAcc1" presStyleIdx="21" presStyleCnt="30">
        <dgm:presLayoutVars>
          <dgm:bulletEnabled val="1"/>
        </dgm:presLayoutVars>
      </dgm:prSet>
      <dgm:spPr/>
    </dgm:pt>
    <dgm:pt modelId="{089F681F-CE7F-4E35-B91D-5E9885DD815A}" type="pres">
      <dgm:prSet presAssocID="{23DCB4F5-7229-46AA-A63A-0A716D3026EB}" presName="Name13" presStyleLbl="parChTrans1D2" presStyleIdx="22" presStyleCnt="30"/>
      <dgm:spPr/>
    </dgm:pt>
    <dgm:pt modelId="{A7EE4678-3F43-4342-948E-B02359F5D9B7}" type="pres">
      <dgm:prSet presAssocID="{80B938CD-E6F7-49F0-B574-61AA7BC79126}" presName="childText" presStyleLbl="bgAcc1" presStyleIdx="22" presStyleCnt="30">
        <dgm:presLayoutVars>
          <dgm:bulletEnabled val="1"/>
        </dgm:presLayoutVars>
      </dgm:prSet>
      <dgm:spPr/>
    </dgm:pt>
    <dgm:pt modelId="{78787DE3-499B-4A12-AF09-E644B056CC0A}" type="pres">
      <dgm:prSet presAssocID="{EE8B0833-B929-4CA1-8594-B9B16FEE9AA9}" presName="Name13" presStyleLbl="parChTrans1D2" presStyleIdx="23" presStyleCnt="30"/>
      <dgm:spPr/>
    </dgm:pt>
    <dgm:pt modelId="{AC890AFC-66AF-4F7C-8438-F791CCFC18EA}" type="pres">
      <dgm:prSet presAssocID="{18AE89BB-C944-4CA0-9856-E5C1BCA1EC4A}" presName="childText" presStyleLbl="bgAcc1" presStyleIdx="23" presStyleCnt="30">
        <dgm:presLayoutVars>
          <dgm:bulletEnabled val="1"/>
        </dgm:presLayoutVars>
      </dgm:prSet>
      <dgm:spPr/>
    </dgm:pt>
    <dgm:pt modelId="{187648C6-8B47-4604-AC63-3E6823813D69}" type="pres">
      <dgm:prSet presAssocID="{EFE99900-BFC3-420D-8FD9-21DCE4EAC184}" presName="root" presStyleCnt="0"/>
      <dgm:spPr/>
    </dgm:pt>
    <dgm:pt modelId="{45C61ABE-4201-4DF2-825B-5E69A836A37C}" type="pres">
      <dgm:prSet presAssocID="{EFE99900-BFC3-420D-8FD9-21DCE4EAC184}" presName="rootComposite" presStyleCnt="0"/>
      <dgm:spPr/>
    </dgm:pt>
    <dgm:pt modelId="{41FA24E9-0981-4325-9E53-75FB6A8BC206}" type="pres">
      <dgm:prSet presAssocID="{EFE99900-BFC3-420D-8FD9-21DCE4EAC184}" presName="rootText" presStyleLbl="node1" presStyleIdx="6" presStyleCnt="8"/>
      <dgm:spPr/>
    </dgm:pt>
    <dgm:pt modelId="{5957C03F-56CE-47B7-A8E3-38C9AEDCEDE3}" type="pres">
      <dgm:prSet presAssocID="{EFE99900-BFC3-420D-8FD9-21DCE4EAC184}" presName="rootConnector" presStyleLbl="node1" presStyleIdx="6" presStyleCnt="8"/>
      <dgm:spPr/>
    </dgm:pt>
    <dgm:pt modelId="{7221AAFD-0052-4D8B-8950-42467DEEDA59}" type="pres">
      <dgm:prSet presAssocID="{EFE99900-BFC3-420D-8FD9-21DCE4EAC184}" presName="childShape" presStyleCnt="0"/>
      <dgm:spPr/>
    </dgm:pt>
    <dgm:pt modelId="{F97482F7-DD2B-4976-A8DC-E000E33050C7}" type="pres">
      <dgm:prSet presAssocID="{83B93A00-D1F5-484C-8335-953E258C781C}" presName="Name13" presStyleLbl="parChTrans1D2" presStyleIdx="24" presStyleCnt="30"/>
      <dgm:spPr/>
    </dgm:pt>
    <dgm:pt modelId="{43439557-A5AA-4802-88D6-3CAAB4F19418}" type="pres">
      <dgm:prSet presAssocID="{FBB20612-B165-4075-9B23-927F7E4A47F6}" presName="childText" presStyleLbl="bgAcc1" presStyleIdx="24" presStyleCnt="30">
        <dgm:presLayoutVars>
          <dgm:bulletEnabled val="1"/>
        </dgm:presLayoutVars>
      </dgm:prSet>
      <dgm:spPr/>
    </dgm:pt>
    <dgm:pt modelId="{7A72DA67-2C0D-4B5C-9B90-9BC5BA956D15}" type="pres">
      <dgm:prSet presAssocID="{2103B544-9648-4B7B-B670-A126F5DB4A6F}" presName="Name13" presStyleLbl="parChTrans1D2" presStyleIdx="25" presStyleCnt="30"/>
      <dgm:spPr/>
    </dgm:pt>
    <dgm:pt modelId="{952CB7D1-E386-4A89-8D10-B20D7EFBE2D1}" type="pres">
      <dgm:prSet presAssocID="{C74FCFE2-5B83-498A-833E-4B094991272D}" presName="childText" presStyleLbl="bgAcc1" presStyleIdx="25" presStyleCnt="30">
        <dgm:presLayoutVars>
          <dgm:bulletEnabled val="1"/>
        </dgm:presLayoutVars>
      </dgm:prSet>
      <dgm:spPr/>
    </dgm:pt>
    <dgm:pt modelId="{1409B015-B371-4C77-A8BD-B5E8E4E0C5A6}" type="pres">
      <dgm:prSet presAssocID="{FFB736F7-53E3-474D-8503-D0DA89008E5E}" presName="Name13" presStyleLbl="parChTrans1D2" presStyleIdx="26" presStyleCnt="30"/>
      <dgm:spPr/>
    </dgm:pt>
    <dgm:pt modelId="{C5B36BFA-A265-4D32-8FB5-E9B30C70E6B6}" type="pres">
      <dgm:prSet presAssocID="{642CCD96-7E83-474B-83A4-A2316E8092C6}" presName="childText" presStyleLbl="bgAcc1" presStyleIdx="26" presStyleCnt="30">
        <dgm:presLayoutVars>
          <dgm:bulletEnabled val="1"/>
        </dgm:presLayoutVars>
      </dgm:prSet>
      <dgm:spPr/>
    </dgm:pt>
    <dgm:pt modelId="{F82F3858-A45E-466E-821E-0DF44096E0F0}" type="pres">
      <dgm:prSet presAssocID="{BDCC66D4-D3E6-4CFA-AB65-D8B984CC1743}" presName="root" presStyleCnt="0"/>
      <dgm:spPr/>
    </dgm:pt>
    <dgm:pt modelId="{B012EF93-FB8A-4C67-A9BE-E35678F3D23F}" type="pres">
      <dgm:prSet presAssocID="{BDCC66D4-D3E6-4CFA-AB65-D8B984CC1743}" presName="rootComposite" presStyleCnt="0"/>
      <dgm:spPr/>
    </dgm:pt>
    <dgm:pt modelId="{0C9B9B84-26FE-45FE-A3D6-D477A2178CCB}" type="pres">
      <dgm:prSet presAssocID="{BDCC66D4-D3E6-4CFA-AB65-D8B984CC1743}" presName="rootText" presStyleLbl="node1" presStyleIdx="7" presStyleCnt="8"/>
      <dgm:spPr/>
    </dgm:pt>
    <dgm:pt modelId="{1C0F099B-EEB9-441B-A46D-2F0AAD4E6244}" type="pres">
      <dgm:prSet presAssocID="{BDCC66D4-D3E6-4CFA-AB65-D8B984CC1743}" presName="rootConnector" presStyleLbl="node1" presStyleIdx="7" presStyleCnt="8"/>
      <dgm:spPr/>
    </dgm:pt>
    <dgm:pt modelId="{9B911FAF-D976-4910-B8DB-24AF012A965C}" type="pres">
      <dgm:prSet presAssocID="{BDCC66D4-D3E6-4CFA-AB65-D8B984CC1743}" presName="childShape" presStyleCnt="0"/>
      <dgm:spPr/>
    </dgm:pt>
    <dgm:pt modelId="{1A8CDCAB-7376-473C-B581-240220A619FE}" type="pres">
      <dgm:prSet presAssocID="{2258A158-3FCD-42D4-B1DA-9B1391566F86}" presName="Name13" presStyleLbl="parChTrans1D2" presStyleIdx="27" presStyleCnt="30"/>
      <dgm:spPr/>
    </dgm:pt>
    <dgm:pt modelId="{24A0AC98-80EE-41D0-89AF-8848110656AD}" type="pres">
      <dgm:prSet presAssocID="{CFC21657-131E-459D-B974-59C79005E33E}" presName="childText" presStyleLbl="bgAcc1" presStyleIdx="27" presStyleCnt="30">
        <dgm:presLayoutVars>
          <dgm:bulletEnabled val="1"/>
        </dgm:presLayoutVars>
      </dgm:prSet>
      <dgm:spPr/>
    </dgm:pt>
    <dgm:pt modelId="{ED6BE800-DA9D-4827-B0D3-46BC9B017259}" type="pres">
      <dgm:prSet presAssocID="{7730EA9A-B31F-403A-A494-D9B136A69A67}" presName="Name13" presStyleLbl="parChTrans1D2" presStyleIdx="28" presStyleCnt="30"/>
      <dgm:spPr/>
    </dgm:pt>
    <dgm:pt modelId="{18C71E39-37FB-4798-B56B-F9EA20E3B4B8}" type="pres">
      <dgm:prSet presAssocID="{30ECB674-0FBB-421A-AC53-6E1B10B811E5}" presName="childText" presStyleLbl="bgAcc1" presStyleIdx="28" presStyleCnt="30">
        <dgm:presLayoutVars>
          <dgm:bulletEnabled val="1"/>
        </dgm:presLayoutVars>
      </dgm:prSet>
      <dgm:spPr/>
    </dgm:pt>
    <dgm:pt modelId="{27BF05F8-C05F-42C6-9054-46D009D69982}" type="pres">
      <dgm:prSet presAssocID="{82ADFD86-B89B-41FB-BD39-3D201969D691}" presName="Name13" presStyleLbl="parChTrans1D2" presStyleIdx="29" presStyleCnt="30"/>
      <dgm:spPr/>
    </dgm:pt>
    <dgm:pt modelId="{B5CC40F6-AB83-4166-8DC9-3343694B76D9}" type="pres">
      <dgm:prSet presAssocID="{0DFABB6B-949E-43F6-8F73-5220379CA01D}" presName="childText" presStyleLbl="bgAcc1" presStyleIdx="29" presStyleCnt="30">
        <dgm:presLayoutVars>
          <dgm:bulletEnabled val="1"/>
        </dgm:presLayoutVars>
      </dgm:prSet>
      <dgm:spPr/>
    </dgm:pt>
  </dgm:ptLst>
  <dgm:cxnLst>
    <dgm:cxn modelId="{DE5BB701-AC63-4B12-A74B-940DB22D9398}" type="presOf" srcId="{642CCD96-7E83-474B-83A4-A2316E8092C6}" destId="{C5B36BFA-A265-4D32-8FB5-E9B30C70E6B6}" srcOrd="0" destOrd="0" presId="urn:microsoft.com/office/officeart/2005/8/layout/hierarchy3"/>
    <dgm:cxn modelId="{08DF7003-2AC0-49DE-BBA2-97661EBF849E}" type="presOf" srcId="{2103B544-9648-4B7B-B670-A126F5DB4A6F}" destId="{7A72DA67-2C0D-4B5C-9B90-9BC5BA956D15}" srcOrd="0" destOrd="0" presId="urn:microsoft.com/office/officeart/2005/8/layout/hierarchy3"/>
    <dgm:cxn modelId="{799B9D08-29F0-4E7B-BD25-724B1819BF13}" type="presOf" srcId="{398A5B46-903E-49A6-9EC9-9455E6B21538}" destId="{DFE1E1F8-6C3C-4CA5-A155-556BD0AC8254}" srcOrd="0" destOrd="0" presId="urn:microsoft.com/office/officeart/2005/8/layout/hierarchy3"/>
    <dgm:cxn modelId="{F765A408-8D11-4514-B7E1-50ACCEB74EE2}" srcId="{398A5B46-903E-49A6-9EC9-9455E6B21538}" destId="{19783B8C-AD81-4B1A-8986-4CFC029260C1}" srcOrd="2" destOrd="0" parTransId="{A0F9722B-5740-4CEE-816B-8ACB3CFC1EB0}" sibTransId="{FA7678FB-1179-4D66-AACC-45D03D27EC78}"/>
    <dgm:cxn modelId="{F63BDD0A-F2C2-4B73-8D62-925B1DAD2532}" srcId="{BDCC66D4-D3E6-4CFA-AB65-D8B984CC1743}" destId="{0DFABB6B-949E-43F6-8F73-5220379CA01D}" srcOrd="2" destOrd="0" parTransId="{82ADFD86-B89B-41FB-BD39-3D201969D691}" sibTransId="{30797B10-D340-4C57-BBEC-F30DC8595A3C}"/>
    <dgm:cxn modelId="{EE9C890C-1658-4F17-B6F9-37CBBC2F5AA8}" type="presOf" srcId="{FACFE223-2EF6-4BEC-849A-5D6D4CAF418C}" destId="{F78FD7F0-B177-43D1-9057-CD31763BCB89}" srcOrd="0" destOrd="0" presId="urn:microsoft.com/office/officeart/2005/8/layout/hierarchy3"/>
    <dgm:cxn modelId="{7B0FBD0C-0B88-44D4-B67D-E9F8A3FE9DDB}" type="presOf" srcId="{7AE994E6-A8BE-44C1-8CAA-4BD906071EF7}" destId="{472C0C65-E921-49D6-8D4B-EA16CF82EBBD}" srcOrd="0" destOrd="0" presId="urn:microsoft.com/office/officeart/2005/8/layout/hierarchy3"/>
    <dgm:cxn modelId="{00A06E0E-3ECC-4875-B321-5CBA729CF995}" type="presOf" srcId="{EE8B0833-B929-4CA1-8594-B9B16FEE9AA9}" destId="{78787DE3-499B-4A12-AF09-E644B056CC0A}" srcOrd="0" destOrd="0" presId="urn:microsoft.com/office/officeart/2005/8/layout/hierarchy3"/>
    <dgm:cxn modelId="{7B389B10-F077-432E-B06C-1D40CA7F399D}" type="presOf" srcId="{E4FA8B7F-D584-48C4-B0BF-428745254358}" destId="{3026C00C-3FFE-412B-A917-0D944CE2DD68}" srcOrd="0" destOrd="0" presId="urn:microsoft.com/office/officeart/2005/8/layout/hierarchy3"/>
    <dgm:cxn modelId="{99C1E611-2AB8-4C25-AFC5-6DCDDA21BC93}" srcId="{E4FA8B7F-D584-48C4-B0BF-428745254358}" destId="{3870DEF4-A3A8-4DDD-A875-8261EA6830F9}" srcOrd="2" destOrd="0" parTransId="{D1AA5B8B-3E33-443C-AC0F-B8097E543880}" sibTransId="{4D43E0DB-093B-48C2-9E2A-4B84CDACE99D}"/>
    <dgm:cxn modelId="{B8113516-0C01-4DB9-938E-89D7BB851E5C}" type="presOf" srcId="{EFE99900-BFC3-420D-8FD9-21DCE4EAC184}" destId="{5957C03F-56CE-47B7-A8E3-38C9AEDCEDE3}" srcOrd="1" destOrd="0" presId="urn:microsoft.com/office/officeart/2005/8/layout/hierarchy3"/>
    <dgm:cxn modelId="{CD1BFA19-3362-4643-AC4B-AE72FC13A479}" type="presOf" srcId="{E5C0244C-385E-4A4B-ABF8-3576EC417BD9}" destId="{8EBFA819-BB35-4CD1-8049-0A5E03D4ACEB}" srcOrd="0" destOrd="0" presId="urn:microsoft.com/office/officeart/2005/8/layout/hierarchy3"/>
    <dgm:cxn modelId="{FD759121-ACC4-4C14-8093-EC61089F5FF5}" type="presOf" srcId="{DA6F60BE-53F0-4005-A1C7-87ACDDB63F09}" destId="{BE75563D-4A33-47EC-B9F9-29365F3118A2}" srcOrd="0" destOrd="0" presId="urn:microsoft.com/office/officeart/2005/8/layout/hierarchy3"/>
    <dgm:cxn modelId="{13605524-AC08-4E98-A08C-2ED5E9CA6B28}" type="presOf" srcId="{2861ABA0-0AF5-42BE-BFC0-00A9A45D5E6D}" destId="{B015DF73-2D01-4895-BDD0-A65CEBC31E9B}" srcOrd="0" destOrd="0" presId="urn:microsoft.com/office/officeart/2005/8/layout/hierarchy3"/>
    <dgm:cxn modelId="{A0F94A25-B2BE-4F37-B545-F20B75DB8168}" type="presOf" srcId="{7B54F33E-5454-4B5A-AF21-3C58D4D816BD}" destId="{5E5C3C7B-FFCF-471D-BD8F-3C26E6FD876E}" srcOrd="0" destOrd="0" presId="urn:microsoft.com/office/officeart/2005/8/layout/hierarchy3"/>
    <dgm:cxn modelId="{67288927-D9B9-4552-B8DC-2789DD86FB66}" type="presOf" srcId="{DE0F198E-7C2E-4CEA-96D1-41E4686F2F9A}" destId="{164D75BD-072E-4FE0-A4CB-0F91ED851ABC}" srcOrd="0" destOrd="0" presId="urn:microsoft.com/office/officeart/2005/8/layout/hierarchy3"/>
    <dgm:cxn modelId="{6F2DDE28-4B1D-4F14-B3B3-CF5B253B3B8B}" type="presOf" srcId="{94833D5C-B1A3-4864-923C-501958CF3837}" destId="{C688C7FF-556D-44AC-84E9-25A5C4109CD9}" srcOrd="0" destOrd="0" presId="urn:microsoft.com/office/officeart/2005/8/layout/hierarchy3"/>
    <dgm:cxn modelId="{F518D12C-88A3-4E95-B930-4A3559908F9F}" type="presOf" srcId="{FBB20612-B165-4075-9B23-927F7E4A47F6}" destId="{43439557-A5AA-4802-88D6-3CAAB4F19418}" srcOrd="0" destOrd="0" presId="urn:microsoft.com/office/officeart/2005/8/layout/hierarchy3"/>
    <dgm:cxn modelId="{F8F70B2E-20B1-427E-9F62-2F16D4659281}" srcId="{398A5B46-903E-49A6-9EC9-9455E6B21538}" destId="{139DE497-B0CD-46F4-B37C-494CEADCD0B0}" srcOrd="0" destOrd="0" parTransId="{1669B18F-083E-4EF8-A464-ADBEAD3422AA}" sibTransId="{AA37369A-2EAD-447B-9074-707FDF00DC21}"/>
    <dgm:cxn modelId="{31647A2E-621F-4583-9F45-DE4730B8228B}" srcId="{E4FA8B7F-D584-48C4-B0BF-428745254358}" destId="{DE0F198E-7C2E-4CEA-96D1-41E4686F2F9A}" srcOrd="4" destOrd="0" parTransId="{66C640A7-BCE3-4559-AAAC-AB05B3989994}" sibTransId="{B69917EC-06EB-4A29-A431-A7DE717C02EF}"/>
    <dgm:cxn modelId="{751E5832-95D1-4BB2-81CC-4B3357D1C167}" srcId="{62265ABE-A5A5-487F-85D7-A1FC3978CF89}" destId="{18AE89BB-C944-4CA0-9856-E5C1BCA1EC4A}" srcOrd="3" destOrd="0" parTransId="{EE8B0833-B929-4CA1-8594-B9B16FEE9AA9}" sibTransId="{638FA395-6C3F-4EE4-90A9-EE7D69720F3B}"/>
    <dgm:cxn modelId="{8420EC33-3EDD-4403-A30D-7E27BD1CBBAB}" type="presOf" srcId="{23DCB4F5-7229-46AA-A63A-0A716D3026EB}" destId="{089F681F-CE7F-4E35-B91D-5E9885DD815A}" srcOrd="0" destOrd="0" presId="urn:microsoft.com/office/officeart/2005/8/layout/hierarchy3"/>
    <dgm:cxn modelId="{0D356237-91AC-4ACA-A6F5-B2EEAF47B48B}" type="presOf" srcId="{787482C6-6E7D-4591-AD11-207B650754C0}" destId="{59E05005-00B7-4722-B1E5-4D153204F75A}" srcOrd="0" destOrd="0" presId="urn:microsoft.com/office/officeart/2005/8/layout/hierarchy3"/>
    <dgm:cxn modelId="{9611FB37-449E-4CA7-BABB-DBAE0CC1C75B}" srcId="{7B54F33E-5454-4B5A-AF21-3C58D4D816BD}" destId="{FACFE223-2EF6-4BEC-849A-5D6D4CAF418C}" srcOrd="1" destOrd="0" parTransId="{16D03D22-B1F2-4B4F-8AF7-00297F5E13A6}" sibTransId="{0D817A09-C050-41AD-93EA-9CE3A889A6C7}"/>
    <dgm:cxn modelId="{D24AA83E-0BD7-4B5E-9215-86929EBF1423}" type="presOf" srcId="{2EFC7137-8959-4AD7-9946-A32A5DF21D01}" destId="{4C55F19E-5C44-46CA-8688-BFC2BA32C29E}" srcOrd="0" destOrd="0" presId="urn:microsoft.com/office/officeart/2005/8/layout/hierarchy3"/>
    <dgm:cxn modelId="{118D3940-4460-4B83-A976-FBBD143521DA}" type="presOf" srcId="{AC91B29B-6928-46DF-B3A7-C7470C0DA971}" destId="{59CF4798-7A5F-4D00-B7D3-6AFFC7044696}" srcOrd="0" destOrd="0" presId="urn:microsoft.com/office/officeart/2005/8/layout/hierarchy3"/>
    <dgm:cxn modelId="{720B6340-F489-4CE1-B0A0-7C72B7EBF1C1}" type="presOf" srcId="{4567735D-C7A8-4E24-97CE-2CC7974A5A12}" destId="{0F6554A1-9A9D-4514-930E-FDC4909733A5}" srcOrd="0" destOrd="0" presId="urn:microsoft.com/office/officeart/2005/8/layout/hierarchy3"/>
    <dgm:cxn modelId="{8693255B-9CA0-4B28-9620-E78D8711B130}" type="presOf" srcId="{1637596D-30B6-4313-803E-FE7481BDE90D}" destId="{0F63EF00-F37B-4A56-AA2F-F47AFFD966E6}" srcOrd="0" destOrd="0" presId="urn:microsoft.com/office/officeart/2005/8/layout/hierarchy3"/>
    <dgm:cxn modelId="{9C52FB5E-E9E2-492F-96A9-3F666B888C24}" type="presOf" srcId="{19783B8C-AD81-4B1A-8986-4CFC029260C1}" destId="{ED55AF02-6A06-43BD-B281-52BDE4B18D87}" srcOrd="0" destOrd="0" presId="urn:microsoft.com/office/officeart/2005/8/layout/hierarchy3"/>
    <dgm:cxn modelId="{22D10F41-11C8-45E8-B0A8-517ADC16E0DB}" type="presOf" srcId="{7B54F33E-5454-4B5A-AF21-3C58D4D816BD}" destId="{836EF9D4-77E3-4140-9D91-4FF80817B633}" srcOrd="1" destOrd="0" presId="urn:microsoft.com/office/officeart/2005/8/layout/hierarchy3"/>
    <dgm:cxn modelId="{3481C961-5974-4975-93C4-CA96A00AD9F9}" srcId="{E4FA8B7F-D584-48C4-B0BF-428745254358}" destId="{1EEF9307-6342-4DBB-B3C2-3F06B30446AD}" srcOrd="3" destOrd="0" parTransId="{8F92F717-6F56-4893-9869-FB5ADD45AA18}" sibTransId="{6A00F407-007C-4432-97A8-EB3093ED85EA}"/>
    <dgm:cxn modelId="{AE171044-0278-4CAA-935F-7217A8EF2F0E}" srcId="{EFE99900-BFC3-420D-8FD9-21DCE4EAC184}" destId="{C74FCFE2-5B83-498A-833E-4B094991272D}" srcOrd="1" destOrd="0" parTransId="{2103B544-9648-4B7B-B670-A126F5DB4A6F}" sibTransId="{1447B7D1-8D59-452A-BAE4-80E303C55419}"/>
    <dgm:cxn modelId="{32252164-079B-4F24-89A7-20684D71C190}" type="presOf" srcId="{9E24DBCB-C958-4A78-AEEE-DB8A038CB387}" destId="{AE3BF065-5385-4704-8610-E4D0E2DD3583}" srcOrd="0" destOrd="0" presId="urn:microsoft.com/office/officeart/2005/8/layout/hierarchy3"/>
    <dgm:cxn modelId="{D4159164-6379-4AA7-972F-5C6CB349CB78}" type="presOf" srcId="{1EEF9307-6342-4DBB-B3C2-3F06B30446AD}" destId="{FB4D302F-A61F-4D7A-A53D-13D51824576E}" srcOrd="1" destOrd="0" presId="urn:microsoft.com/office/officeart/2005/8/layout/hierarchy3"/>
    <dgm:cxn modelId="{8442F946-2366-4EB1-BD7D-6E4164CCF042}" type="presOf" srcId="{7730EA9A-B31F-403A-A494-D9B136A69A67}" destId="{ED6BE800-DA9D-4827-B0D3-46BC9B017259}" srcOrd="0" destOrd="0" presId="urn:microsoft.com/office/officeart/2005/8/layout/hierarchy3"/>
    <dgm:cxn modelId="{4FED5848-B486-4507-98D3-2FDE0822140A}" type="presOf" srcId="{1669B18F-083E-4EF8-A464-ADBEAD3422AA}" destId="{E48EEC68-213E-4029-9B13-92CE5707DE90}" srcOrd="0" destOrd="0" presId="urn:microsoft.com/office/officeart/2005/8/layout/hierarchy3"/>
    <dgm:cxn modelId="{47BEEF48-4531-45A9-8C9A-D70F2D0A0B82}" type="presOf" srcId="{62265ABE-A5A5-487F-85D7-A1FC3978CF89}" destId="{FBBAC268-D1AA-4BEC-AFE9-C625AD3EC5DB}" srcOrd="0" destOrd="0" presId="urn:microsoft.com/office/officeart/2005/8/layout/hierarchy3"/>
    <dgm:cxn modelId="{E940126A-0806-4C9B-A906-8BECCC048170}" srcId="{7B54F33E-5454-4B5A-AF21-3C58D4D816BD}" destId="{9C983D31-1AB1-48A6-95B1-C167DFA25317}" srcOrd="3" destOrd="0" parTransId="{9E24DBCB-C958-4A78-AEEE-DB8A038CB387}" sibTransId="{27CBBE36-2B46-4AE8-B1D7-B44919180F47}"/>
    <dgm:cxn modelId="{FE65DC4A-10F8-4CB4-AE95-B53FD5529A81}" type="presOf" srcId="{A84529F4-1FA0-46E7-A309-960132DCF799}" destId="{CFA8A3EE-DFB4-4E6D-91D0-8224C102AF55}" srcOrd="0" destOrd="0" presId="urn:microsoft.com/office/officeart/2005/8/layout/hierarchy3"/>
    <dgm:cxn modelId="{DC3C5C6D-15B2-472D-B103-C560821DA385}" type="presOf" srcId="{B155C268-7F5E-4236-9A36-DD92B2862C53}" destId="{8C8EE69F-939B-4CB5-9007-72C3A4FBD8F1}" srcOrd="0" destOrd="0" presId="urn:microsoft.com/office/officeart/2005/8/layout/hierarchy3"/>
    <dgm:cxn modelId="{B7936B4D-D290-4A9F-B3B2-9546566A1946}" type="presOf" srcId="{82ADFD86-B89B-41FB-BD39-3D201969D691}" destId="{27BF05F8-C05F-42C6-9054-46D009D69982}" srcOrd="0" destOrd="0" presId="urn:microsoft.com/office/officeart/2005/8/layout/hierarchy3"/>
    <dgm:cxn modelId="{48AD1B6E-8D4E-4767-BFC0-D1A32D1A82C8}" type="presOf" srcId="{BDCC66D4-D3E6-4CFA-AB65-D8B984CC1743}" destId="{1C0F099B-EEB9-441B-A46D-2F0AAD4E6244}" srcOrd="1" destOrd="0" presId="urn:microsoft.com/office/officeart/2005/8/layout/hierarchy3"/>
    <dgm:cxn modelId="{0A41CF4E-84D6-4EAE-900E-7B75D074F772}" type="presOf" srcId="{F62F76AE-B0CF-44A1-81B3-602C8AC21ABF}" destId="{F1323370-B207-43AD-8C4F-8812796DF334}" srcOrd="0" destOrd="0" presId="urn:microsoft.com/office/officeart/2005/8/layout/hierarchy3"/>
    <dgm:cxn modelId="{10E42252-5B8E-4900-9B6E-435328F62CD6}" srcId="{3870DEF4-A3A8-4DDD-A875-8261EA6830F9}" destId="{2EFC7137-8959-4AD7-9946-A32A5DF21D01}" srcOrd="0" destOrd="0" parTransId="{A84529F4-1FA0-46E7-A309-960132DCF799}" sibTransId="{F07010C5-9B25-4C47-BBD6-743B387BCC79}"/>
    <dgm:cxn modelId="{F8272F72-12BA-4A7D-B8B0-3B0B930C346A}" type="presOf" srcId="{83B93A00-D1F5-484C-8335-953E258C781C}" destId="{F97482F7-DD2B-4976-A8DC-E000E33050C7}" srcOrd="0" destOrd="0" presId="urn:microsoft.com/office/officeart/2005/8/layout/hierarchy3"/>
    <dgm:cxn modelId="{B0FD9873-34B2-4A63-A8F1-1A110000AEB2}" srcId="{E4FA8B7F-D584-48C4-B0BF-428745254358}" destId="{398A5B46-903E-49A6-9EC9-9455E6B21538}" srcOrd="1" destOrd="0" parTransId="{01790003-A630-4673-850D-139538DFDD0D}" sibTransId="{12E5FEA7-04C4-4F3F-A92B-8C94FF441535}"/>
    <dgm:cxn modelId="{00910175-4674-4353-A3E4-DA39B163067A}" type="presOf" srcId="{D59A2ACD-1E6B-4873-8227-D72BFE7D9BB7}" destId="{B497F11D-355E-489D-A5B4-5900A31F4165}" srcOrd="0" destOrd="0" presId="urn:microsoft.com/office/officeart/2005/8/layout/hierarchy3"/>
    <dgm:cxn modelId="{70441275-7723-4D71-A98D-31856AE81CE7}" srcId="{E4FA8B7F-D584-48C4-B0BF-428745254358}" destId="{62265ABE-A5A5-487F-85D7-A1FC3978CF89}" srcOrd="5" destOrd="0" parTransId="{7A49F987-1C64-4BFB-9A5A-841D00584666}" sibTransId="{3884C82B-E211-4E9D-A6CE-FDCD8C9DD238}"/>
    <dgm:cxn modelId="{ED5FF275-0E4F-49A5-992A-B7B35B8B712F}" srcId="{7B54F33E-5454-4B5A-AF21-3C58D4D816BD}" destId="{40277760-CA60-41CA-81AA-9AF4B08570E3}" srcOrd="0" destOrd="0" parTransId="{E5C0244C-385E-4A4B-ABF8-3576EC417BD9}" sibTransId="{3F56C5BF-CEB2-4FB4-B5CE-9C9D4199CABB}"/>
    <dgm:cxn modelId="{6ECBFB55-DED5-4518-96D3-C95F445214C1}" type="presOf" srcId="{43943A5C-534E-4F54-B60A-5188E5BEECAF}" destId="{7DBCCBB6-0444-4DAF-95C8-67D3790D5A43}" srcOrd="0" destOrd="0" presId="urn:microsoft.com/office/officeart/2005/8/layout/hierarchy3"/>
    <dgm:cxn modelId="{0F5B6076-0764-4190-AE08-766F34B985E4}" srcId="{7B54F33E-5454-4B5A-AF21-3C58D4D816BD}" destId="{AC91B29B-6928-46DF-B3A7-C7470C0DA971}" srcOrd="2" destOrd="0" parTransId="{C668799D-84EE-4D12-BD48-43BA09E659C3}" sibTransId="{DF8BF1C9-14BC-4DFF-8117-80540563166B}"/>
    <dgm:cxn modelId="{DB1ACD78-F154-428B-88A6-0BA539F35476}" type="presOf" srcId="{0DFABB6B-949E-43F6-8F73-5220379CA01D}" destId="{B5CC40F6-AB83-4166-8DC9-3343694B76D9}" srcOrd="0" destOrd="0" presId="urn:microsoft.com/office/officeart/2005/8/layout/hierarchy3"/>
    <dgm:cxn modelId="{5D835359-4F88-4D76-A1E9-ACCFFB3435B4}" srcId="{BDCC66D4-D3E6-4CFA-AB65-D8B984CC1743}" destId="{30ECB674-0FBB-421A-AC53-6E1B10B811E5}" srcOrd="1" destOrd="0" parTransId="{7730EA9A-B31F-403A-A494-D9B136A69A67}" sibTransId="{4B8D4F63-71A0-46C5-B835-5F43DEA80994}"/>
    <dgm:cxn modelId="{F3BB615A-CCFF-456B-BA27-B63EA42D9544}" srcId="{1EEF9307-6342-4DBB-B3C2-3F06B30446AD}" destId="{BA8B7095-4EF7-4683-9EC1-706BFAC9719E}" srcOrd="2" destOrd="0" parTransId="{46E6F265-EF34-4B22-A742-AF37E67780CF}" sibTransId="{CF3754E4-B699-4C97-B493-AB0B7507A107}"/>
    <dgm:cxn modelId="{AFD9237F-E13E-4DCE-A926-13CF1AF9338B}" type="presOf" srcId="{BDCC66D4-D3E6-4CFA-AB65-D8B984CC1743}" destId="{0C9B9B84-26FE-45FE-A3D6-D477A2178CCB}" srcOrd="0" destOrd="0" presId="urn:microsoft.com/office/officeart/2005/8/layout/hierarchy3"/>
    <dgm:cxn modelId="{F41DBF81-59CD-45B0-BFA6-F4CCE920014F}" type="presOf" srcId="{80B938CD-E6F7-49F0-B574-61AA7BC79126}" destId="{A7EE4678-3F43-4342-948E-B02359F5D9B7}" srcOrd="0" destOrd="0" presId="urn:microsoft.com/office/officeart/2005/8/layout/hierarchy3"/>
    <dgm:cxn modelId="{69709983-01EF-4E55-8A20-822A65D64D7B}" type="presOf" srcId="{A0F9722B-5740-4CEE-816B-8ACB3CFC1EB0}" destId="{A9145B91-8CCB-46F2-9D8F-A872E418ED65}" srcOrd="0" destOrd="0" presId="urn:microsoft.com/office/officeart/2005/8/layout/hierarchy3"/>
    <dgm:cxn modelId="{5B596289-61A9-42C6-9EE4-55AA868A6964}" srcId="{E4FA8B7F-D584-48C4-B0BF-428745254358}" destId="{EFE99900-BFC3-420D-8FD9-21DCE4EAC184}" srcOrd="6" destOrd="0" parTransId="{B89FC2E6-7CD7-45A8-B53E-12E25A5BF3A1}" sibTransId="{FE3B0FCD-39A4-4ABC-BC05-0F1BAD990EE4}"/>
    <dgm:cxn modelId="{14835A8A-E317-4C41-93A3-10D11066E8C1}" type="presOf" srcId="{2B624669-5CEC-4250-A9A8-52429FD4167C}" destId="{8ADA954F-3E50-476C-BCD3-EB0C77D7530D}" srcOrd="0" destOrd="0" presId="urn:microsoft.com/office/officeart/2005/8/layout/hierarchy3"/>
    <dgm:cxn modelId="{52448D8B-91BB-4194-8531-CA84481BFB8A}" type="presOf" srcId="{E78FFCB5-7085-4FF6-B9B3-FE7F617C3E6E}" destId="{E5A24288-0D7F-439A-85D6-9F5FF117CC96}" srcOrd="0" destOrd="0" presId="urn:microsoft.com/office/officeart/2005/8/layout/hierarchy3"/>
    <dgm:cxn modelId="{10FE3E8C-E042-4B11-AF80-0F3BB8C7B311}" type="presOf" srcId="{36367AA9-EDA0-42A2-AF90-CF0257FDC5AE}" destId="{FC76B891-469C-44C6-9DB0-467BEDE3BA7B}" srcOrd="0" destOrd="0" presId="urn:microsoft.com/office/officeart/2005/8/layout/hierarchy3"/>
    <dgm:cxn modelId="{1A7FF48C-68DA-4B90-B9A9-1DB3C8B3BE6C}" type="presOf" srcId="{C668799D-84EE-4D12-BD48-43BA09E659C3}" destId="{08C7240A-EF6E-474D-BE42-B4ED1EEDB796}" srcOrd="0" destOrd="0" presId="urn:microsoft.com/office/officeart/2005/8/layout/hierarchy3"/>
    <dgm:cxn modelId="{657E5C90-C10E-4D39-8AF9-5DAFD3A72B2B}" type="presOf" srcId="{47473F4B-B10F-4AC1-8BA4-FC8D6987DA5A}" destId="{62932ED0-6DB3-4204-898D-41A8B43FF485}" srcOrd="0" destOrd="0" presId="urn:microsoft.com/office/officeart/2005/8/layout/hierarchy3"/>
    <dgm:cxn modelId="{CCBF1392-3445-4C6B-B644-E492152F9E4B}" srcId="{DE0F198E-7C2E-4CEA-96D1-41E4686F2F9A}" destId="{40EEAF1F-0476-4F31-BA5A-0083E4478057}" srcOrd="0" destOrd="0" parTransId="{D59A2ACD-1E6B-4873-8227-D72BFE7D9BB7}" sibTransId="{CB8C7A4A-C418-4C37-BF23-66AC08244DCD}"/>
    <dgm:cxn modelId="{900CCD94-71A0-48F7-AD92-E9E5CFF75CAC}" srcId="{3870DEF4-A3A8-4DDD-A875-8261EA6830F9}" destId="{43943A5C-534E-4F54-B60A-5188E5BEECAF}" srcOrd="2" destOrd="0" parTransId="{787482C6-6E7D-4591-AD11-207B650754C0}" sibTransId="{B5013762-CB37-4E59-B9C2-0FFB1D231E4F}"/>
    <dgm:cxn modelId="{8049DD95-2FF9-4AF3-A426-3D88083F9B0E}" type="presOf" srcId="{9C983D31-1AB1-48A6-95B1-C167DFA25317}" destId="{078B8590-9423-4818-A7D1-85695DAC59A0}" srcOrd="0" destOrd="0" presId="urn:microsoft.com/office/officeart/2005/8/layout/hierarchy3"/>
    <dgm:cxn modelId="{87B51299-CCCE-4C02-AD7A-89AE6919F9F8}" type="presOf" srcId="{CFC21657-131E-459D-B974-59C79005E33E}" destId="{24A0AC98-80EE-41D0-89AF-8848110656AD}" srcOrd="0" destOrd="0" presId="urn:microsoft.com/office/officeart/2005/8/layout/hierarchy3"/>
    <dgm:cxn modelId="{EA2DAB9D-21AD-4297-A7C9-8C14E4D85201}" type="presOf" srcId="{7DAF4098-D9BE-43CA-A6B3-6BD53514CC70}" destId="{D07C5AAB-AFE3-4A61-88CE-AB41CA261F83}" srcOrd="0" destOrd="0" presId="urn:microsoft.com/office/officeart/2005/8/layout/hierarchy3"/>
    <dgm:cxn modelId="{F77ADC9D-19EF-4D4D-99F3-66E1517CCFC0}" type="presOf" srcId="{C74FCFE2-5B83-498A-833E-4B094991272D}" destId="{952CB7D1-E386-4A89-8D10-B20D7EFBE2D1}" srcOrd="0" destOrd="0" presId="urn:microsoft.com/office/officeart/2005/8/layout/hierarchy3"/>
    <dgm:cxn modelId="{9D2A3D9F-78FB-462A-8EBA-DEBDD3594F0D}" type="presOf" srcId="{B3712798-42D8-4606-B370-31E794217A9D}" destId="{C58CAD20-E653-4878-A8C6-2BB5D4002D0B}" srcOrd="0" destOrd="0" presId="urn:microsoft.com/office/officeart/2005/8/layout/hierarchy3"/>
    <dgm:cxn modelId="{95D38CA5-138F-4554-951D-EBEBEF6882A9}" type="presOf" srcId="{46408AB6-E1A0-47F8-90BF-6B8A048CAC54}" destId="{FF2267F1-E250-49EB-8FBF-2019DD64FDF6}" srcOrd="0" destOrd="0" presId="urn:microsoft.com/office/officeart/2005/8/layout/hierarchy3"/>
    <dgm:cxn modelId="{821512A6-46F4-466A-A8E9-092FBBA69099}" srcId="{62265ABE-A5A5-487F-85D7-A1FC3978CF89}" destId="{7DAF4098-D9BE-43CA-A6B3-6BD53514CC70}" srcOrd="0" destOrd="0" parTransId="{E7DEEE2D-D968-4209-A30A-EA2C352EB2B6}" sibTransId="{80573A03-A3E9-41A2-83FC-5F893428B426}"/>
    <dgm:cxn modelId="{4F8179A6-EFE9-418B-80DC-20DBDFD75FC3}" srcId="{398A5B46-903E-49A6-9EC9-9455E6B21538}" destId="{588BC71C-DFBB-489F-B786-EA462297F6CA}" srcOrd="1" destOrd="0" parTransId="{DA6F60BE-53F0-4005-A1C7-87ACDDB63F09}" sibTransId="{F2BA1CF3-664C-4EF2-865F-C70A1B677376}"/>
    <dgm:cxn modelId="{A38117A7-0328-4E9D-86FC-EA6632505537}" type="presOf" srcId="{1EEF9307-6342-4DBB-B3C2-3F06B30446AD}" destId="{7EA41A7E-8525-46DA-B361-9EE31EC82311}" srcOrd="0" destOrd="0" presId="urn:microsoft.com/office/officeart/2005/8/layout/hierarchy3"/>
    <dgm:cxn modelId="{757418A9-7654-4018-9A42-E2EB09A35F25}" srcId="{1EEF9307-6342-4DBB-B3C2-3F06B30446AD}" destId="{2861ABA0-0AF5-42BE-BFC0-00A9A45D5E6D}" srcOrd="1" destOrd="0" parTransId="{7AE994E6-A8BE-44C1-8CAA-4BD906071EF7}" sibTransId="{03EEAC2C-0140-4D61-8E49-CFB6CEF8619D}"/>
    <dgm:cxn modelId="{A51A58B1-6E25-4C1F-AAF2-59C1946CAC6D}" type="presOf" srcId="{F4D1BCD2-5E2A-4ABE-BA5F-15432999AA97}" destId="{96F6940F-4C91-4C98-BA11-32D3A5BD1E35}" srcOrd="0" destOrd="0" presId="urn:microsoft.com/office/officeart/2005/8/layout/hierarchy3"/>
    <dgm:cxn modelId="{019CE4B3-A427-4030-B465-DCA293CE962D}" srcId="{DE0F198E-7C2E-4CEA-96D1-41E4686F2F9A}" destId="{F4D1BCD2-5E2A-4ABE-BA5F-15432999AA97}" srcOrd="2" destOrd="0" parTransId="{0FA45024-FB1A-493F-82D4-B3FA36DC03FF}" sibTransId="{BB993D7A-A7C2-4030-9C08-3B9353443A5F}"/>
    <dgm:cxn modelId="{71C62CB5-657C-4527-92FF-36943FE46079}" type="presOf" srcId="{DE0F198E-7C2E-4CEA-96D1-41E4686F2F9A}" destId="{34715EC3-98C2-42AD-B60A-DCB6371C959E}" srcOrd="1" destOrd="0" presId="urn:microsoft.com/office/officeart/2005/8/layout/hierarchy3"/>
    <dgm:cxn modelId="{964370B5-7936-4380-9F46-9E934DDE3710}" type="presOf" srcId="{18AE89BB-C944-4CA0-9856-E5C1BCA1EC4A}" destId="{AC890AFC-66AF-4F7C-8438-F791CCFC18EA}" srcOrd="0" destOrd="0" presId="urn:microsoft.com/office/officeart/2005/8/layout/hierarchy3"/>
    <dgm:cxn modelId="{597B25B8-EF86-4D94-AF1D-85496EDCF3D4}" srcId="{62265ABE-A5A5-487F-85D7-A1FC3978CF89}" destId="{65A98199-1D58-43E7-AC05-9A3920AD4C21}" srcOrd="1" destOrd="0" parTransId="{E78FFCB5-7085-4FF6-B9B3-FE7F617C3E6E}" sibTransId="{6851C86B-8609-4497-B6FC-02DBF885C3B7}"/>
    <dgm:cxn modelId="{666387B8-EB83-4CFD-AB1F-0D094A389268}" type="presOf" srcId="{40EEAF1F-0476-4F31-BA5A-0083E4478057}" destId="{1CE2B818-CDE9-4F1F-B8E1-9CDE3E2ED58C}" srcOrd="0" destOrd="0" presId="urn:microsoft.com/office/officeart/2005/8/layout/hierarchy3"/>
    <dgm:cxn modelId="{DA0308BE-1D25-4CDD-9528-24C15B2E24CD}" srcId="{1EEF9307-6342-4DBB-B3C2-3F06B30446AD}" destId="{94833D5C-B1A3-4864-923C-501958CF3837}" srcOrd="3" destOrd="0" parTransId="{4567735D-C7A8-4E24-97CE-2CC7974A5A12}" sibTransId="{488EC515-B9E6-4047-9740-A5A7F4B90801}"/>
    <dgm:cxn modelId="{F87045BE-809D-4E35-9839-4BA8DEF94583}" srcId="{3870DEF4-A3A8-4DDD-A875-8261EA6830F9}" destId="{36A8F811-2A45-483F-AF1D-1D150BC8999B}" srcOrd="3" destOrd="0" parTransId="{F62F76AE-B0CF-44A1-81B3-602C8AC21ABF}" sibTransId="{C1CAA894-1AF1-46DD-AF3E-18CF94878EFF}"/>
    <dgm:cxn modelId="{6074F0BE-90E3-48F6-959F-7E3BD5A6E7D1}" type="presOf" srcId="{62265ABE-A5A5-487F-85D7-A1FC3978CF89}" destId="{7B8BE1D5-4CF2-4F81-A52F-DE3AABF6B252}" srcOrd="1" destOrd="0" presId="urn:microsoft.com/office/officeart/2005/8/layout/hierarchy3"/>
    <dgm:cxn modelId="{5CB327C2-4C96-4CFD-8923-1E04D14E07CA}" type="presOf" srcId="{3870DEF4-A3A8-4DDD-A875-8261EA6830F9}" destId="{72A6FDAD-4A82-4761-8584-CF9F8096B10B}" srcOrd="1" destOrd="0" presId="urn:microsoft.com/office/officeart/2005/8/layout/hierarchy3"/>
    <dgm:cxn modelId="{9C6D01C4-D36E-42A1-9FE3-7D41AB74B7BC}" type="presOf" srcId="{588BC71C-DFBB-489F-B786-EA462297F6CA}" destId="{A151D490-EC85-46BF-812B-AACD704A0164}" srcOrd="0" destOrd="0" presId="urn:microsoft.com/office/officeart/2005/8/layout/hierarchy3"/>
    <dgm:cxn modelId="{12B51CC6-9025-4B0E-96F1-131F81B69F9D}" srcId="{E4FA8B7F-D584-48C4-B0BF-428745254358}" destId="{BDCC66D4-D3E6-4CFA-AB65-D8B984CC1743}" srcOrd="7" destOrd="0" parTransId="{42ECA0F6-0B40-46AA-9B8A-4F3B949808D0}" sibTransId="{B7ED39E5-03C7-4DE8-A02C-B83307D44B31}"/>
    <dgm:cxn modelId="{AB2F84C9-09C0-4FE3-AE24-D72BB8E04BF2}" type="presOf" srcId="{46E6F265-EF34-4B22-A742-AF37E67780CF}" destId="{2E4BF972-FF8F-498C-830A-E88FD0CED988}" srcOrd="0" destOrd="0" presId="urn:microsoft.com/office/officeart/2005/8/layout/hierarchy3"/>
    <dgm:cxn modelId="{D0376BCA-BC6B-4210-9476-861A0B1238BF}" srcId="{1EEF9307-6342-4DBB-B3C2-3F06B30446AD}" destId="{36367AA9-EDA0-42A2-AF90-CF0257FDC5AE}" srcOrd="0" destOrd="0" parTransId="{47473F4B-B10F-4AC1-8BA4-FC8D6987DA5A}" sibTransId="{DADA3672-8C49-48D3-B440-D614FE124D6A}"/>
    <dgm:cxn modelId="{F00FE4CB-94F8-4E9A-B060-55EC61D5E64A}" srcId="{DE0F198E-7C2E-4CEA-96D1-41E4686F2F9A}" destId="{B49257FC-10E9-41D8-A4E9-52F9959AA905}" srcOrd="3" destOrd="0" parTransId="{1637596D-30B6-4313-803E-FE7481BDE90D}" sibTransId="{C751482C-BC76-4C5A-BA77-7B369EA54090}"/>
    <dgm:cxn modelId="{6B9E90CD-83E2-4932-AA09-5C10EEC8BF45}" srcId="{EFE99900-BFC3-420D-8FD9-21DCE4EAC184}" destId="{642CCD96-7E83-474B-83A4-A2316E8092C6}" srcOrd="2" destOrd="0" parTransId="{FFB736F7-53E3-474D-8503-D0DA89008E5E}" sibTransId="{9E69D2A9-F967-4CD3-ACF4-AB792A6024B2}"/>
    <dgm:cxn modelId="{5C2679CE-5004-474F-B965-23DA5EC4F66E}" type="presOf" srcId="{FFB736F7-53E3-474D-8503-D0DA89008E5E}" destId="{1409B015-B371-4C77-A8BD-B5E8E4E0C5A6}" srcOrd="0" destOrd="0" presId="urn:microsoft.com/office/officeart/2005/8/layout/hierarchy3"/>
    <dgm:cxn modelId="{5664D0D2-82F2-471B-A0F3-AF89850FE17B}" srcId="{398A5B46-903E-49A6-9EC9-9455E6B21538}" destId="{B3712798-42D8-4606-B370-31E794217A9D}" srcOrd="3" destOrd="0" parTransId="{AD83C3FC-D0BF-4A8E-AE06-D4483391AC1C}" sibTransId="{542DD500-6EE0-49FD-BA59-32B6395A7D23}"/>
    <dgm:cxn modelId="{91BE6BD8-C6DC-40B5-92F8-F0207C3F63BA}" type="presOf" srcId="{AD83C3FC-D0BF-4A8E-AE06-D4483391AC1C}" destId="{48FC3239-4A63-48C6-BAA4-20DC6FDE02A7}" srcOrd="0" destOrd="0" presId="urn:microsoft.com/office/officeart/2005/8/layout/hierarchy3"/>
    <dgm:cxn modelId="{836254DA-691E-4565-B0D3-B41F58F421AF}" type="presOf" srcId="{66F75F4C-C336-4145-A0B0-ADA437F371A4}" destId="{4FD08593-DC34-42F7-AE0C-3FCB1439BA2D}" srcOrd="0" destOrd="0" presId="urn:microsoft.com/office/officeart/2005/8/layout/hierarchy3"/>
    <dgm:cxn modelId="{6818ADDC-E4DA-4292-99C3-5DB60E0FC61D}" type="presOf" srcId="{3870DEF4-A3A8-4DDD-A875-8261EA6830F9}" destId="{C7CD01A1-2889-4000-BC52-9DFE1803125F}" srcOrd="0" destOrd="0" presId="urn:microsoft.com/office/officeart/2005/8/layout/hierarchy3"/>
    <dgm:cxn modelId="{4442E5DC-05E1-44D5-822D-7360D02C903E}" type="presOf" srcId="{EFE99900-BFC3-420D-8FD9-21DCE4EAC184}" destId="{41FA24E9-0981-4325-9E53-75FB6A8BC206}" srcOrd="0" destOrd="0" presId="urn:microsoft.com/office/officeart/2005/8/layout/hierarchy3"/>
    <dgm:cxn modelId="{5B1158DE-DA6D-4AAD-B522-DC4F13B8AA2A}" srcId="{3870DEF4-A3A8-4DDD-A875-8261EA6830F9}" destId="{46408AB6-E1A0-47F8-90BF-6B8A048CAC54}" srcOrd="1" destOrd="0" parTransId="{B155C268-7F5E-4236-9A36-DD92B2862C53}" sibTransId="{1504ACA6-50A7-4DDD-A03D-18C6D0FCC916}"/>
    <dgm:cxn modelId="{652E0CE0-4B45-4F94-89D0-0C792E1981FE}" srcId="{BDCC66D4-D3E6-4CFA-AB65-D8B984CC1743}" destId="{CFC21657-131E-459D-B974-59C79005E33E}" srcOrd="0" destOrd="0" parTransId="{2258A158-3FCD-42D4-B1DA-9B1391566F86}" sibTransId="{6A3583A3-3EE2-4C2E-A6BB-294FABEBDAD1}"/>
    <dgm:cxn modelId="{95F9C0E2-688E-475A-978C-5CE233B99985}" type="presOf" srcId="{E7DEEE2D-D968-4209-A30A-EA2C352EB2B6}" destId="{2B00B55F-178F-412F-B065-E86046296749}" srcOrd="0" destOrd="0" presId="urn:microsoft.com/office/officeart/2005/8/layout/hierarchy3"/>
    <dgm:cxn modelId="{3939AAE5-320C-45E0-B757-C0E7AAD2D94A}" type="presOf" srcId="{139DE497-B0CD-46F4-B37C-494CEADCD0B0}" destId="{95C36407-4026-4828-95A5-197991782D2D}" srcOrd="0" destOrd="0" presId="urn:microsoft.com/office/officeart/2005/8/layout/hierarchy3"/>
    <dgm:cxn modelId="{D358F7E5-8AE0-45C1-A3D3-F9B4994DC36C}" srcId="{E4FA8B7F-D584-48C4-B0BF-428745254358}" destId="{7B54F33E-5454-4B5A-AF21-3C58D4D816BD}" srcOrd="0" destOrd="0" parTransId="{01B7BC72-2CC6-4282-9258-C30AAC9C363E}" sibTransId="{6FF37365-4FE5-4FC2-9BDF-042D5353BB0B}"/>
    <dgm:cxn modelId="{56FD78E6-53D0-463E-B28B-93F771AD9581}" srcId="{DE0F198E-7C2E-4CEA-96D1-41E4686F2F9A}" destId="{66F75F4C-C336-4145-A0B0-ADA437F371A4}" srcOrd="1" destOrd="0" parTransId="{2B624669-5CEC-4250-A9A8-52429FD4167C}" sibTransId="{54689ADC-84AB-4175-B648-FBFB9178C8E0}"/>
    <dgm:cxn modelId="{6F580CE7-2C35-492D-BE02-D992115B6404}" type="presOf" srcId="{BA8B7095-4EF7-4683-9EC1-706BFAC9719E}" destId="{3811FBE3-2F46-4695-A166-01FC83E83FDC}" srcOrd="0" destOrd="0" presId="urn:microsoft.com/office/officeart/2005/8/layout/hierarchy3"/>
    <dgm:cxn modelId="{EE4B7FE7-3DE4-4240-BF02-33AC0F591960}" srcId="{62265ABE-A5A5-487F-85D7-A1FC3978CF89}" destId="{80B938CD-E6F7-49F0-B574-61AA7BC79126}" srcOrd="2" destOrd="0" parTransId="{23DCB4F5-7229-46AA-A63A-0A716D3026EB}" sibTransId="{E3AAD5FC-D125-432A-8512-6DBFE508D4F0}"/>
    <dgm:cxn modelId="{EFAE5BE8-E2B9-424A-8165-C6064D3D9BAA}" type="presOf" srcId="{65A98199-1D58-43E7-AC05-9A3920AD4C21}" destId="{7BDF75FB-7F51-4665-AE89-50A105863E40}" srcOrd="0" destOrd="0" presId="urn:microsoft.com/office/officeart/2005/8/layout/hierarchy3"/>
    <dgm:cxn modelId="{0BBEB2EA-2747-41C4-80EC-3C0AE97A6665}" srcId="{EFE99900-BFC3-420D-8FD9-21DCE4EAC184}" destId="{FBB20612-B165-4075-9B23-927F7E4A47F6}" srcOrd="0" destOrd="0" parTransId="{83B93A00-D1F5-484C-8335-953E258C781C}" sibTransId="{71A863C5-B22B-4E4F-936F-85E774DED133}"/>
    <dgm:cxn modelId="{145D36EB-51CA-493B-BA13-78BEC472ABE7}" type="presOf" srcId="{398A5B46-903E-49A6-9EC9-9455E6B21538}" destId="{0B54EC2B-8A77-4E1B-A007-1887C2E42F99}" srcOrd="1" destOrd="0" presId="urn:microsoft.com/office/officeart/2005/8/layout/hierarchy3"/>
    <dgm:cxn modelId="{82637FEE-0E48-460A-A740-240B2FE0EB02}" type="presOf" srcId="{16D03D22-B1F2-4B4F-8AF7-00297F5E13A6}" destId="{C5EED13A-0DB7-47C1-BE5A-41279F7BCE84}" srcOrd="0" destOrd="0" presId="urn:microsoft.com/office/officeart/2005/8/layout/hierarchy3"/>
    <dgm:cxn modelId="{C53EFCF3-45BA-4AD0-A00F-BC91124D3E7D}" type="presOf" srcId="{40277760-CA60-41CA-81AA-9AF4B08570E3}" destId="{7E7E8E8F-5D11-4C8B-8AE0-DE32BC2D69FC}" srcOrd="0" destOrd="0" presId="urn:microsoft.com/office/officeart/2005/8/layout/hierarchy3"/>
    <dgm:cxn modelId="{09DB04F7-8CA6-4C7C-9CD4-838C69D42B85}" type="presOf" srcId="{0FA45024-FB1A-493F-82D4-B3FA36DC03FF}" destId="{76FC4908-5577-4C1B-9104-2E39ABD9CB6C}" srcOrd="0" destOrd="0" presId="urn:microsoft.com/office/officeart/2005/8/layout/hierarchy3"/>
    <dgm:cxn modelId="{558260F8-DAA0-4A82-8190-7C6777550AA9}" type="presOf" srcId="{B49257FC-10E9-41D8-A4E9-52F9959AA905}" destId="{5EA570F6-1F44-4DF5-A9D7-170C12EF250B}" srcOrd="0" destOrd="0" presId="urn:microsoft.com/office/officeart/2005/8/layout/hierarchy3"/>
    <dgm:cxn modelId="{0881F2FC-4C96-46A9-8A4F-A0384D15799A}" type="presOf" srcId="{2258A158-3FCD-42D4-B1DA-9B1391566F86}" destId="{1A8CDCAB-7376-473C-B581-240220A619FE}" srcOrd="0" destOrd="0" presId="urn:microsoft.com/office/officeart/2005/8/layout/hierarchy3"/>
    <dgm:cxn modelId="{8DF00CFE-CCE8-4B91-9224-670E00BE4516}" type="presOf" srcId="{30ECB674-0FBB-421A-AC53-6E1B10B811E5}" destId="{18C71E39-37FB-4798-B56B-F9EA20E3B4B8}" srcOrd="0" destOrd="0" presId="urn:microsoft.com/office/officeart/2005/8/layout/hierarchy3"/>
    <dgm:cxn modelId="{0A0BE0FE-FE2B-4B5C-83AB-290CF3DEBA6D}" type="presOf" srcId="{36A8F811-2A45-483F-AF1D-1D150BC8999B}" destId="{A4B308B6-1505-42C8-B731-AF2404AB3124}" srcOrd="0" destOrd="0" presId="urn:microsoft.com/office/officeart/2005/8/layout/hierarchy3"/>
    <dgm:cxn modelId="{C0EAF448-0594-42DF-9C27-55E982150C98}" type="presParOf" srcId="{3026C00C-3FFE-412B-A917-0D944CE2DD68}" destId="{015C3ED7-37E1-4298-A211-2E41BD191722}" srcOrd="0" destOrd="0" presId="urn:microsoft.com/office/officeart/2005/8/layout/hierarchy3"/>
    <dgm:cxn modelId="{3C24F442-0716-435A-AE0D-A1F7C415B116}" type="presParOf" srcId="{015C3ED7-37E1-4298-A211-2E41BD191722}" destId="{95638DDD-8767-4F35-95F4-09BB1CFEB07A}" srcOrd="0" destOrd="0" presId="urn:microsoft.com/office/officeart/2005/8/layout/hierarchy3"/>
    <dgm:cxn modelId="{D75AB293-8477-4BA4-822B-9216E3C26AA2}" type="presParOf" srcId="{95638DDD-8767-4F35-95F4-09BB1CFEB07A}" destId="{5E5C3C7B-FFCF-471D-BD8F-3C26E6FD876E}" srcOrd="0" destOrd="0" presId="urn:microsoft.com/office/officeart/2005/8/layout/hierarchy3"/>
    <dgm:cxn modelId="{5ADA4866-D5E8-4CA8-9520-5E779A19E655}" type="presParOf" srcId="{95638DDD-8767-4F35-95F4-09BB1CFEB07A}" destId="{836EF9D4-77E3-4140-9D91-4FF80817B633}" srcOrd="1" destOrd="0" presId="urn:microsoft.com/office/officeart/2005/8/layout/hierarchy3"/>
    <dgm:cxn modelId="{3FEB42A0-54CA-4F03-A685-D9BEE17C7FC5}" type="presParOf" srcId="{015C3ED7-37E1-4298-A211-2E41BD191722}" destId="{C8B0CD40-6AEA-42E3-8465-C95ECC3EED0E}" srcOrd="1" destOrd="0" presId="urn:microsoft.com/office/officeart/2005/8/layout/hierarchy3"/>
    <dgm:cxn modelId="{60E36A05-7930-4FB8-A18B-73F45A0CD9B7}" type="presParOf" srcId="{C8B0CD40-6AEA-42E3-8465-C95ECC3EED0E}" destId="{8EBFA819-BB35-4CD1-8049-0A5E03D4ACEB}" srcOrd="0" destOrd="0" presId="urn:microsoft.com/office/officeart/2005/8/layout/hierarchy3"/>
    <dgm:cxn modelId="{03CE7BDE-F65D-42C8-81FB-1BD1AB927360}" type="presParOf" srcId="{C8B0CD40-6AEA-42E3-8465-C95ECC3EED0E}" destId="{7E7E8E8F-5D11-4C8B-8AE0-DE32BC2D69FC}" srcOrd="1" destOrd="0" presId="urn:microsoft.com/office/officeart/2005/8/layout/hierarchy3"/>
    <dgm:cxn modelId="{55B89F5C-B01C-4833-84C7-1B89888D61A9}" type="presParOf" srcId="{C8B0CD40-6AEA-42E3-8465-C95ECC3EED0E}" destId="{C5EED13A-0DB7-47C1-BE5A-41279F7BCE84}" srcOrd="2" destOrd="0" presId="urn:microsoft.com/office/officeart/2005/8/layout/hierarchy3"/>
    <dgm:cxn modelId="{E07F14CA-6B04-4C33-93EB-5CCD495D1459}" type="presParOf" srcId="{C8B0CD40-6AEA-42E3-8465-C95ECC3EED0E}" destId="{F78FD7F0-B177-43D1-9057-CD31763BCB89}" srcOrd="3" destOrd="0" presId="urn:microsoft.com/office/officeart/2005/8/layout/hierarchy3"/>
    <dgm:cxn modelId="{9C30ABE6-359D-454C-A659-394CF33092F9}" type="presParOf" srcId="{C8B0CD40-6AEA-42E3-8465-C95ECC3EED0E}" destId="{08C7240A-EF6E-474D-BE42-B4ED1EEDB796}" srcOrd="4" destOrd="0" presId="urn:microsoft.com/office/officeart/2005/8/layout/hierarchy3"/>
    <dgm:cxn modelId="{2C3F6590-872F-41B5-BB42-9E5B534CA1FA}" type="presParOf" srcId="{C8B0CD40-6AEA-42E3-8465-C95ECC3EED0E}" destId="{59CF4798-7A5F-4D00-B7D3-6AFFC7044696}" srcOrd="5" destOrd="0" presId="urn:microsoft.com/office/officeart/2005/8/layout/hierarchy3"/>
    <dgm:cxn modelId="{A8B5585E-94AD-4CA1-A512-EFE17FA1AB63}" type="presParOf" srcId="{C8B0CD40-6AEA-42E3-8465-C95ECC3EED0E}" destId="{AE3BF065-5385-4704-8610-E4D0E2DD3583}" srcOrd="6" destOrd="0" presId="urn:microsoft.com/office/officeart/2005/8/layout/hierarchy3"/>
    <dgm:cxn modelId="{E6E47D30-4276-4C2E-921E-482FAC974BB6}" type="presParOf" srcId="{C8B0CD40-6AEA-42E3-8465-C95ECC3EED0E}" destId="{078B8590-9423-4818-A7D1-85695DAC59A0}" srcOrd="7" destOrd="0" presId="urn:microsoft.com/office/officeart/2005/8/layout/hierarchy3"/>
    <dgm:cxn modelId="{422CB090-AA86-4B81-B5BE-7875F3C818DC}" type="presParOf" srcId="{3026C00C-3FFE-412B-A917-0D944CE2DD68}" destId="{AA1CCDD5-CC4D-40F7-B8E4-6B45212F46D4}" srcOrd="1" destOrd="0" presId="urn:microsoft.com/office/officeart/2005/8/layout/hierarchy3"/>
    <dgm:cxn modelId="{E5A6C681-0810-4482-9748-E5073907B1FA}" type="presParOf" srcId="{AA1CCDD5-CC4D-40F7-B8E4-6B45212F46D4}" destId="{6A8B719C-86FF-463C-A740-1206A4E4EFC3}" srcOrd="0" destOrd="0" presId="urn:microsoft.com/office/officeart/2005/8/layout/hierarchy3"/>
    <dgm:cxn modelId="{6670F814-2FD0-4BAD-92EC-34CDEF0D9865}" type="presParOf" srcId="{6A8B719C-86FF-463C-A740-1206A4E4EFC3}" destId="{DFE1E1F8-6C3C-4CA5-A155-556BD0AC8254}" srcOrd="0" destOrd="0" presId="urn:microsoft.com/office/officeart/2005/8/layout/hierarchy3"/>
    <dgm:cxn modelId="{81A13489-438B-489C-BC42-A1C715740E0E}" type="presParOf" srcId="{6A8B719C-86FF-463C-A740-1206A4E4EFC3}" destId="{0B54EC2B-8A77-4E1B-A007-1887C2E42F99}" srcOrd="1" destOrd="0" presId="urn:microsoft.com/office/officeart/2005/8/layout/hierarchy3"/>
    <dgm:cxn modelId="{10DD27CF-0692-4537-8581-9436D74687A1}" type="presParOf" srcId="{AA1CCDD5-CC4D-40F7-B8E4-6B45212F46D4}" destId="{32FE19FB-B3B6-441E-91D3-AB14879CE09A}" srcOrd="1" destOrd="0" presId="urn:microsoft.com/office/officeart/2005/8/layout/hierarchy3"/>
    <dgm:cxn modelId="{DF4C9DED-6859-4FE2-B6EB-66E8095F21A9}" type="presParOf" srcId="{32FE19FB-B3B6-441E-91D3-AB14879CE09A}" destId="{E48EEC68-213E-4029-9B13-92CE5707DE90}" srcOrd="0" destOrd="0" presId="urn:microsoft.com/office/officeart/2005/8/layout/hierarchy3"/>
    <dgm:cxn modelId="{17CFE10B-75CD-466E-809A-AC3B915927CA}" type="presParOf" srcId="{32FE19FB-B3B6-441E-91D3-AB14879CE09A}" destId="{95C36407-4026-4828-95A5-197991782D2D}" srcOrd="1" destOrd="0" presId="urn:microsoft.com/office/officeart/2005/8/layout/hierarchy3"/>
    <dgm:cxn modelId="{F1C13564-852A-466D-B31F-26579D225E5F}" type="presParOf" srcId="{32FE19FB-B3B6-441E-91D3-AB14879CE09A}" destId="{BE75563D-4A33-47EC-B9F9-29365F3118A2}" srcOrd="2" destOrd="0" presId="urn:microsoft.com/office/officeart/2005/8/layout/hierarchy3"/>
    <dgm:cxn modelId="{994FA395-B01F-49A8-B564-2F48E9252788}" type="presParOf" srcId="{32FE19FB-B3B6-441E-91D3-AB14879CE09A}" destId="{A151D490-EC85-46BF-812B-AACD704A0164}" srcOrd="3" destOrd="0" presId="urn:microsoft.com/office/officeart/2005/8/layout/hierarchy3"/>
    <dgm:cxn modelId="{502BE2F4-0A6B-463B-A329-34CC901043E1}" type="presParOf" srcId="{32FE19FB-B3B6-441E-91D3-AB14879CE09A}" destId="{A9145B91-8CCB-46F2-9D8F-A872E418ED65}" srcOrd="4" destOrd="0" presId="urn:microsoft.com/office/officeart/2005/8/layout/hierarchy3"/>
    <dgm:cxn modelId="{4281ED03-4BF8-43C5-A8C6-7E0CAF3637F3}" type="presParOf" srcId="{32FE19FB-B3B6-441E-91D3-AB14879CE09A}" destId="{ED55AF02-6A06-43BD-B281-52BDE4B18D87}" srcOrd="5" destOrd="0" presId="urn:microsoft.com/office/officeart/2005/8/layout/hierarchy3"/>
    <dgm:cxn modelId="{F5E708D1-66DC-46F6-81AC-9AD3365869E0}" type="presParOf" srcId="{32FE19FB-B3B6-441E-91D3-AB14879CE09A}" destId="{48FC3239-4A63-48C6-BAA4-20DC6FDE02A7}" srcOrd="6" destOrd="0" presId="urn:microsoft.com/office/officeart/2005/8/layout/hierarchy3"/>
    <dgm:cxn modelId="{A29A7C29-4626-420D-BB40-E045B555F4BA}" type="presParOf" srcId="{32FE19FB-B3B6-441E-91D3-AB14879CE09A}" destId="{C58CAD20-E653-4878-A8C6-2BB5D4002D0B}" srcOrd="7" destOrd="0" presId="urn:microsoft.com/office/officeart/2005/8/layout/hierarchy3"/>
    <dgm:cxn modelId="{004D0010-774B-4CA8-937C-3DC88B6B8ECC}" type="presParOf" srcId="{3026C00C-3FFE-412B-A917-0D944CE2DD68}" destId="{A4B45720-8237-4045-8282-956AA0359ACD}" srcOrd="2" destOrd="0" presId="urn:microsoft.com/office/officeart/2005/8/layout/hierarchy3"/>
    <dgm:cxn modelId="{9685AF7B-E333-442B-BFD4-7D93172A3187}" type="presParOf" srcId="{A4B45720-8237-4045-8282-956AA0359ACD}" destId="{E684FD21-417D-4B22-A4CC-B8C45553FDF8}" srcOrd="0" destOrd="0" presId="urn:microsoft.com/office/officeart/2005/8/layout/hierarchy3"/>
    <dgm:cxn modelId="{796E3305-6510-4D42-B314-508BD03F7F06}" type="presParOf" srcId="{E684FD21-417D-4B22-A4CC-B8C45553FDF8}" destId="{C7CD01A1-2889-4000-BC52-9DFE1803125F}" srcOrd="0" destOrd="0" presId="urn:microsoft.com/office/officeart/2005/8/layout/hierarchy3"/>
    <dgm:cxn modelId="{B00446A5-E175-4550-ADE9-936C33F6F7B9}" type="presParOf" srcId="{E684FD21-417D-4B22-A4CC-B8C45553FDF8}" destId="{72A6FDAD-4A82-4761-8584-CF9F8096B10B}" srcOrd="1" destOrd="0" presId="urn:microsoft.com/office/officeart/2005/8/layout/hierarchy3"/>
    <dgm:cxn modelId="{1C737A41-DA78-45A4-ABB4-0D95FF62D63F}" type="presParOf" srcId="{A4B45720-8237-4045-8282-956AA0359ACD}" destId="{95961E78-84FB-4A6D-9C9E-7FDC1C2FCDBF}" srcOrd="1" destOrd="0" presId="urn:microsoft.com/office/officeart/2005/8/layout/hierarchy3"/>
    <dgm:cxn modelId="{7B051731-1C9B-4587-80F2-9B79ED1BD264}" type="presParOf" srcId="{95961E78-84FB-4A6D-9C9E-7FDC1C2FCDBF}" destId="{CFA8A3EE-DFB4-4E6D-91D0-8224C102AF55}" srcOrd="0" destOrd="0" presId="urn:microsoft.com/office/officeart/2005/8/layout/hierarchy3"/>
    <dgm:cxn modelId="{2397BE4C-BBF9-4736-8B05-60FAABD252E1}" type="presParOf" srcId="{95961E78-84FB-4A6D-9C9E-7FDC1C2FCDBF}" destId="{4C55F19E-5C44-46CA-8688-BFC2BA32C29E}" srcOrd="1" destOrd="0" presId="urn:microsoft.com/office/officeart/2005/8/layout/hierarchy3"/>
    <dgm:cxn modelId="{1BC5FD91-9E2B-4469-B03F-6CD8659BEC71}" type="presParOf" srcId="{95961E78-84FB-4A6D-9C9E-7FDC1C2FCDBF}" destId="{8C8EE69F-939B-4CB5-9007-72C3A4FBD8F1}" srcOrd="2" destOrd="0" presId="urn:microsoft.com/office/officeart/2005/8/layout/hierarchy3"/>
    <dgm:cxn modelId="{6A410BD3-3C1E-4F7E-A4A9-FAF6C6D267FA}" type="presParOf" srcId="{95961E78-84FB-4A6D-9C9E-7FDC1C2FCDBF}" destId="{FF2267F1-E250-49EB-8FBF-2019DD64FDF6}" srcOrd="3" destOrd="0" presId="urn:microsoft.com/office/officeart/2005/8/layout/hierarchy3"/>
    <dgm:cxn modelId="{3C5C3DC6-490F-4B4F-90A1-FFF84AC274B7}" type="presParOf" srcId="{95961E78-84FB-4A6D-9C9E-7FDC1C2FCDBF}" destId="{59E05005-00B7-4722-B1E5-4D153204F75A}" srcOrd="4" destOrd="0" presId="urn:microsoft.com/office/officeart/2005/8/layout/hierarchy3"/>
    <dgm:cxn modelId="{43D9BC3F-9F5E-4465-8A17-7171041F7E39}" type="presParOf" srcId="{95961E78-84FB-4A6D-9C9E-7FDC1C2FCDBF}" destId="{7DBCCBB6-0444-4DAF-95C8-67D3790D5A43}" srcOrd="5" destOrd="0" presId="urn:microsoft.com/office/officeart/2005/8/layout/hierarchy3"/>
    <dgm:cxn modelId="{76708E16-C853-429C-9FA6-6EB6F0DA15E5}" type="presParOf" srcId="{95961E78-84FB-4A6D-9C9E-7FDC1C2FCDBF}" destId="{F1323370-B207-43AD-8C4F-8812796DF334}" srcOrd="6" destOrd="0" presId="urn:microsoft.com/office/officeart/2005/8/layout/hierarchy3"/>
    <dgm:cxn modelId="{B889F991-23BC-4B17-94EA-DFEEB33FE4FF}" type="presParOf" srcId="{95961E78-84FB-4A6D-9C9E-7FDC1C2FCDBF}" destId="{A4B308B6-1505-42C8-B731-AF2404AB3124}" srcOrd="7" destOrd="0" presId="urn:microsoft.com/office/officeart/2005/8/layout/hierarchy3"/>
    <dgm:cxn modelId="{696E3520-123F-4F66-B2B1-68D525980F89}" type="presParOf" srcId="{3026C00C-3FFE-412B-A917-0D944CE2DD68}" destId="{66E00CA4-7CBB-455E-B057-E722C03590A6}" srcOrd="3" destOrd="0" presId="urn:microsoft.com/office/officeart/2005/8/layout/hierarchy3"/>
    <dgm:cxn modelId="{03356BCA-4EBD-44DD-B2FB-1CDAD54F089C}" type="presParOf" srcId="{66E00CA4-7CBB-455E-B057-E722C03590A6}" destId="{0D306D0A-2D0D-4FAF-83C0-2DFE6C7FEDB5}" srcOrd="0" destOrd="0" presId="urn:microsoft.com/office/officeart/2005/8/layout/hierarchy3"/>
    <dgm:cxn modelId="{066AC8AB-8C04-47E0-9A11-7AF8CD751155}" type="presParOf" srcId="{0D306D0A-2D0D-4FAF-83C0-2DFE6C7FEDB5}" destId="{7EA41A7E-8525-46DA-B361-9EE31EC82311}" srcOrd="0" destOrd="0" presId="urn:microsoft.com/office/officeart/2005/8/layout/hierarchy3"/>
    <dgm:cxn modelId="{851ECD0D-A46E-43C4-985B-8B74B35E80AD}" type="presParOf" srcId="{0D306D0A-2D0D-4FAF-83C0-2DFE6C7FEDB5}" destId="{FB4D302F-A61F-4D7A-A53D-13D51824576E}" srcOrd="1" destOrd="0" presId="urn:microsoft.com/office/officeart/2005/8/layout/hierarchy3"/>
    <dgm:cxn modelId="{CCD6BB8F-67B9-46D4-B706-38F4339DA5F5}" type="presParOf" srcId="{66E00CA4-7CBB-455E-B057-E722C03590A6}" destId="{60E180A3-1A12-4FE8-B2A8-0280FA3EA7C0}" srcOrd="1" destOrd="0" presId="urn:microsoft.com/office/officeart/2005/8/layout/hierarchy3"/>
    <dgm:cxn modelId="{6EFFE9FB-66A8-4DC4-975D-1FB97A35D928}" type="presParOf" srcId="{60E180A3-1A12-4FE8-B2A8-0280FA3EA7C0}" destId="{62932ED0-6DB3-4204-898D-41A8B43FF485}" srcOrd="0" destOrd="0" presId="urn:microsoft.com/office/officeart/2005/8/layout/hierarchy3"/>
    <dgm:cxn modelId="{29E48FCC-DB78-4135-899A-636F16738D93}" type="presParOf" srcId="{60E180A3-1A12-4FE8-B2A8-0280FA3EA7C0}" destId="{FC76B891-469C-44C6-9DB0-467BEDE3BA7B}" srcOrd="1" destOrd="0" presId="urn:microsoft.com/office/officeart/2005/8/layout/hierarchy3"/>
    <dgm:cxn modelId="{2AD808BF-A473-4733-BF9A-F2AD53CA3A79}" type="presParOf" srcId="{60E180A3-1A12-4FE8-B2A8-0280FA3EA7C0}" destId="{472C0C65-E921-49D6-8D4B-EA16CF82EBBD}" srcOrd="2" destOrd="0" presId="urn:microsoft.com/office/officeart/2005/8/layout/hierarchy3"/>
    <dgm:cxn modelId="{A9C4B960-20AB-4EA2-954A-A63B98A14BBE}" type="presParOf" srcId="{60E180A3-1A12-4FE8-B2A8-0280FA3EA7C0}" destId="{B015DF73-2D01-4895-BDD0-A65CEBC31E9B}" srcOrd="3" destOrd="0" presId="urn:microsoft.com/office/officeart/2005/8/layout/hierarchy3"/>
    <dgm:cxn modelId="{1F05E1C0-B68D-4D0F-BBC2-1A72CE17A35A}" type="presParOf" srcId="{60E180A3-1A12-4FE8-B2A8-0280FA3EA7C0}" destId="{2E4BF972-FF8F-498C-830A-E88FD0CED988}" srcOrd="4" destOrd="0" presId="urn:microsoft.com/office/officeart/2005/8/layout/hierarchy3"/>
    <dgm:cxn modelId="{FD9EDFF2-80EB-45DC-9D0F-AE4323298583}" type="presParOf" srcId="{60E180A3-1A12-4FE8-B2A8-0280FA3EA7C0}" destId="{3811FBE3-2F46-4695-A166-01FC83E83FDC}" srcOrd="5" destOrd="0" presId="urn:microsoft.com/office/officeart/2005/8/layout/hierarchy3"/>
    <dgm:cxn modelId="{6B6F2D75-3E4D-4FEA-81DF-B0504BE6D51C}" type="presParOf" srcId="{60E180A3-1A12-4FE8-B2A8-0280FA3EA7C0}" destId="{0F6554A1-9A9D-4514-930E-FDC4909733A5}" srcOrd="6" destOrd="0" presId="urn:microsoft.com/office/officeart/2005/8/layout/hierarchy3"/>
    <dgm:cxn modelId="{1669EE87-FF05-410D-85D7-D4A6542D2481}" type="presParOf" srcId="{60E180A3-1A12-4FE8-B2A8-0280FA3EA7C0}" destId="{C688C7FF-556D-44AC-84E9-25A5C4109CD9}" srcOrd="7" destOrd="0" presId="urn:microsoft.com/office/officeart/2005/8/layout/hierarchy3"/>
    <dgm:cxn modelId="{21E21490-BC24-442A-99E4-4C860CDD259A}" type="presParOf" srcId="{3026C00C-3FFE-412B-A917-0D944CE2DD68}" destId="{CE2248C9-C05C-494A-B1BC-42543AC91B8E}" srcOrd="4" destOrd="0" presId="urn:microsoft.com/office/officeart/2005/8/layout/hierarchy3"/>
    <dgm:cxn modelId="{189F5D96-694D-460D-AA2C-0DF762448A4E}" type="presParOf" srcId="{CE2248C9-C05C-494A-B1BC-42543AC91B8E}" destId="{6C58C107-8A5D-4C8C-AC32-E403D98DC3E5}" srcOrd="0" destOrd="0" presId="urn:microsoft.com/office/officeart/2005/8/layout/hierarchy3"/>
    <dgm:cxn modelId="{2C6846A3-2B94-42F4-84F7-25EAC56C7A4D}" type="presParOf" srcId="{6C58C107-8A5D-4C8C-AC32-E403D98DC3E5}" destId="{164D75BD-072E-4FE0-A4CB-0F91ED851ABC}" srcOrd="0" destOrd="0" presId="urn:microsoft.com/office/officeart/2005/8/layout/hierarchy3"/>
    <dgm:cxn modelId="{9030CFD2-407B-4A52-BF68-475F9F3D1660}" type="presParOf" srcId="{6C58C107-8A5D-4C8C-AC32-E403D98DC3E5}" destId="{34715EC3-98C2-42AD-B60A-DCB6371C959E}" srcOrd="1" destOrd="0" presId="urn:microsoft.com/office/officeart/2005/8/layout/hierarchy3"/>
    <dgm:cxn modelId="{5612D7CD-916A-4806-B997-525142711302}" type="presParOf" srcId="{CE2248C9-C05C-494A-B1BC-42543AC91B8E}" destId="{6EE5E2F5-1A59-4243-B328-AB1832B68CF2}" srcOrd="1" destOrd="0" presId="urn:microsoft.com/office/officeart/2005/8/layout/hierarchy3"/>
    <dgm:cxn modelId="{D185E24B-277B-49D8-9467-A9E74ACD6CD6}" type="presParOf" srcId="{6EE5E2F5-1A59-4243-B328-AB1832B68CF2}" destId="{B497F11D-355E-489D-A5B4-5900A31F4165}" srcOrd="0" destOrd="0" presId="urn:microsoft.com/office/officeart/2005/8/layout/hierarchy3"/>
    <dgm:cxn modelId="{A905D6C8-D259-4721-98AA-C634BE8BC166}" type="presParOf" srcId="{6EE5E2F5-1A59-4243-B328-AB1832B68CF2}" destId="{1CE2B818-CDE9-4F1F-B8E1-9CDE3E2ED58C}" srcOrd="1" destOrd="0" presId="urn:microsoft.com/office/officeart/2005/8/layout/hierarchy3"/>
    <dgm:cxn modelId="{C44E970F-741A-4B6F-B2E2-343B031E27D6}" type="presParOf" srcId="{6EE5E2F5-1A59-4243-B328-AB1832B68CF2}" destId="{8ADA954F-3E50-476C-BCD3-EB0C77D7530D}" srcOrd="2" destOrd="0" presId="urn:microsoft.com/office/officeart/2005/8/layout/hierarchy3"/>
    <dgm:cxn modelId="{A03DE556-7DFE-4C3D-A29E-4945EF8980CD}" type="presParOf" srcId="{6EE5E2F5-1A59-4243-B328-AB1832B68CF2}" destId="{4FD08593-DC34-42F7-AE0C-3FCB1439BA2D}" srcOrd="3" destOrd="0" presId="urn:microsoft.com/office/officeart/2005/8/layout/hierarchy3"/>
    <dgm:cxn modelId="{27CA21D3-A676-4289-8EA8-43C8BF8D9337}" type="presParOf" srcId="{6EE5E2F5-1A59-4243-B328-AB1832B68CF2}" destId="{76FC4908-5577-4C1B-9104-2E39ABD9CB6C}" srcOrd="4" destOrd="0" presId="urn:microsoft.com/office/officeart/2005/8/layout/hierarchy3"/>
    <dgm:cxn modelId="{998096A3-9645-4D4D-9339-97B1D38EE811}" type="presParOf" srcId="{6EE5E2F5-1A59-4243-B328-AB1832B68CF2}" destId="{96F6940F-4C91-4C98-BA11-32D3A5BD1E35}" srcOrd="5" destOrd="0" presId="urn:microsoft.com/office/officeart/2005/8/layout/hierarchy3"/>
    <dgm:cxn modelId="{9D044CD2-7925-4641-AB86-34479B9C39CF}" type="presParOf" srcId="{6EE5E2F5-1A59-4243-B328-AB1832B68CF2}" destId="{0F63EF00-F37B-4A56-AA2F-F47AFFD966E6}" srcOrd="6" destOrd="0" presId="urn:microsoft.com/office/officeart/2005/8/layout/hierarchy3"/>
    <dgm:cxn modelId="{8523DF02-E347-41F6-AD80-B50AF36E3500}" type="presParOf" srcId="{6EE5E2F5-1A59-4243-B328-AB1832B68CF2}" destId="{5EA570F6-1F44-4DF5-A9D7-170C12EF250B}" srcOrd="7" destOrd="0" presId="urn:microsoft.com/office/officeart/2005/8/layout/hierarchy3"/>
    <dgm:cxn modelId="{4948AACD-9271-4470-B8F4-8EB0A95DFC78}" type="presParOf" srcId="{3026C00C-3FFE-412B-A917-0D944CE2DD68}" destId="{B9631518-BFA7-4FD1-B9F8-E4A7B4221590}" srcOrd="5" destOrd="0" presId="urn:microsoft.com/office/officeart/2005/8/layout/hierarchy3"/>
    <dgm:cxn modelId="{1DFF8409-F07D-43D4-9327-706FC78421B8}" type="presParOf" srcId="{B9631518-BFA7-4FD1-B9F8-E4A7B4221590}" destId="{F705AB6A-2340-4930-A0EC-579E87F68B65}" srcOrd="0" destOrd="0" presId="urn:microsoft.com/office/officeart/2005/8/layout/hierarchy3"/>
    <dgm:cxn modelId="{BDB4B061-1E09-4144-936A-FD69DFBB7227}" type="presParOf" srcId="{F705AB6A-2340-4930-A0EC-579E87F68B65}" destId="{FBBAC268-D1AA-4BEC-AFE9-C625AD3EC5DB}" srcOrd="0" destOrd="0" presId="urn:microsoft.com/office/officeart/2005/8/layout/hierarchy3"/>
    <dgm:cxn modelId="{1A835066-0F8C-4E8B-A52B-AF10E02AEF6F}" type="presParOf" srcId="{F705AB6A-2340-4930-A0EC-579E87F68B65}" destId="{7B8BE1D5-4CF2-4F81-A52F-DE3AABF6B252}" srcOrd="1" destOrd="0" presId="urn:microsoft.com/office/officeart/2005/8/layout/hierarchy3"/>
    <dgm:cxn modelId="{308AB2C5-8886-46AE-A3B1-6575E1FBADDC}" type="presParOf" srcId="{B9631518-BFA7-4FD1-B9F8-E4A7B4221590}" destId="{B745B6A9-AAFA-4022-8353-AD9ED1C3C802}" srcOrd="1" destOrd="0" presId="urn:microsoft.com/office/officeart/2005/8/layout/hierarchy3"/>
    <dgm:cxn modelId="{84347C82-E276-48AB-BEAF-D396AD859474}" type="presParOf" srcId="{B745B6A9-AAFA-4022-8353-AD9ED1C3C802}" destId="{2B00B55F-178F-412F-B065-E86046296749}" srcOrd="0" destOrd="0" presId="urn:microsoft.com/office/officeart/2005/8/layout/hierarchy3"/>
    <dgm:cxn modelId="{D6869F2C-7A22-4BE3-80F6-5CA7831BA701}" type="presParOf" srcId="{B745B6A9-AAFA-4022-8353-AD9ED1C3C802}" destId="{D07C5AAB-AFE3-4A61-88CE-AB41CA261F83}" srcOrd="1" destOrd="0" presId="urn:microsoft.com/office/officeart/2005/8/layout/hierarchy3"/>
    <dgm:cxn modelId="{7594E137-FA0A-4DBD-B3F3-DCC815EA2FDC}" type="presParOf" srcId="{B745B6A9-AAFA-4022-8353-AD9ED1C3C802}" destId="{E5A24288-0D7F-439A-85D6-9F5FF117CC96}" srcOrd="2" destOrd="0" presId="urn:microsoft.com/office/officeart/2005/8/layout/hierarchy3"/>
    <dgm:cxn modelId="{FCD929F7-C676-4805-9025-F86ED85C678B}" type="presParOf" srcId="{B745B6A9-AAFA-4022-8353-AD9ED1C3C802}" destId="{7BDF75FB-7F51-4665-AE89-50A105863E40}" srcOrd="3" destOrd="0" presId="urn:microsoft.com/office/officeart/2005/8/layout/hierarchy3"/>
    <dgm:cxn modelId="{8A2017A1-1525-471D-8644-8C606BD29159}" type="presParOf" srcId="{B745B6A9-AAFA-4022-8353-AD9ED1C3C802}" destId="{089F681F-CE7F-4E35-B91D-5E9885DD815A}" srcOrd="4" destOrd="0" presId="urn:microsoft.com/office/officeart/2005/8/layout/hierarchy3"/>
    <dgm:cxn modelId="{ABC0416A-9321-40BE-B8CD-8BC0DD25DF6E}" type="presParOf" srcId="{B745B6A9-AAFA-4022-8353-AD9ED1C3C802}" destId="{A7EE4678-3F43-4342-948E-B02359F5D9B7}" srcOrd="5" destOrd="0" presId="urn:microsoft.com/office/officeart/2005/8/layout/hierarchy3"/>
    <dgm:cxn modelId="{227C29E2-D99C-4029-9273-A376357F1856}" type="presParOf" srcId="{B745B6A9-AAFA-4022-8353-AD9ED1C3C802}" destId="{78787DE3-499B-4A12-AF09-E644B056CC0A}" srcOrd="6" destOrd="0" presId="urn:microsoft.com/office/officeart/2005/8/layout/hierarchy3"/>
    <dgm:cxn modelId="{8C8E3E87-ED0D-4B2F-B11A-05D3F15198A9}" type="presParOf" srcId="{B745B6A9-AAFA-4022-8353-AD9ED1C3C802}" destId="{AC890AFC-66AF-4F7C-8438-F791CCFC18EA}" srcOrd="7" destOrd="0" presId="urn:microsoft.com/office/officeart/2005/8/layout/hierarchy3"/>
    <dgm:cxn modelId="{08203DBD-E879-43DF-B852-1726B267C554}" type="presParOf" srcId="{3026C00C-3FFE-412B-A917-0D944CE2DD68}" destId="{187648C6-8B47-4604-AC63-3E6823813D69}" srcOrd="6" destOrd="0" presId="urn:microsoft.com/office/officeart/2005/8/layout/hierarchy3"/>
    <dgm:cxn modelId="{847A565C-37FB-4C2D-A6D0-E0E0DD1EBC77}" type="presParOf" srcId="{187648C6-8B47-4604-AC63-3E6823813D69}" destId="{45C61ABE-4201-4DF2-825B-5E69A836A37C}" srcOrd="0" destOrd="0" presId="urn:microsoft.com/office/officeart/2005/8/layout/hierarchy3"/>
    <dgm:cxn modelId="{8C81A068-3F75-48A3-8440-578F1A956D6F}" type="presParOf" srcId="{45C61ABE-4201-4DF2-825B-5E69A836A37C}" destId="{41FA24E9-0981-4325-9E53-75FB6A8BC206}" srcOrd="0" destOrd="0" presId="urn:microsoft.com/office/officeart/2005/8/layout/hierarchy3"/>
    <dgm:cxn modelId="{7E15749B-CBFB-4402-B8F5-D6EE15964D84}" type="presParOf" srcId="{45C61ABE-4201-4DF2-825B-5E69A836A37C}" destId="{5957C03F-56CE-47B7-A8E3-38C9AEDCEDE3}" srcOrd="1" destOrd="0" presId="urn:microsoft.com/office/officeart/2005/8/layout/hierarchy3"/>
    <dgm:cxn modelId="{4797DB80-1A0A-422B-8EB3-F2A2591109F7}" type="presParOf" srcId="{187648C6-8B47-4604-AC63-3E6823813D69}" destId="{7221AAFD-0052-4D8B-8950-42467DEEDA59}" srcOrd="1" destOrd="0" presId="urn:microsoft.com/office/officeart/2005/8/layout/hierarchy3"/>
    <dgm:cxn modelId="{75F12D72-884C-4332-BC41-A25DA9AA862E}" type="presParOf" srcId="{7221AAFD-0052-4D8B-8950-42467DEEDA59}" destId="{F97482F7-DD2B-4976-A8DC-E000E33050C7}" srcOrd="0" destOrd="0" presId="urn:microsoft.com/office/officeart/2005/8/layout/hierarchy3"/>
    <dgm:cxn modelId="{D5184171-0343-4E17-81C2-758F26AFD3AA}" type="presParOf" srcId="{7221AAFD-0052-4D8B-8950-42467DEEDA59}" destId="{43439557-A5AA-4802-88D6-3CAAB4F19418}" srcOrd="1" destOrd="0" presId="urn:microsoft.com/office/officeart/2005/8/layout/hierarchy3"/>
    <dgm:cxn modelId="{7C337E5B-AFA8-4309-B22D-13A8A8645970}" type="presParOf" srcId="{7221AAFD-0052-4D8B-8950-42467DEEDA59}" destId="{7A72DA67-2C0D-4B5C-9B90-9BC5BA956D15}" srcOrd="2" destOrd="0" presId="urn:microsoft.com/office/officeart/2005/8/layout/hierarchy3"/>
    <dgm:cxn modelId="{0DE7FB22-582C-423F-BD66-10662FC80792}" type="presParOf" srcId="{7221AAFD-0052-4D8B-8950-42467DEEDA59}" destId="{952CB7D1-E386-4A89-8D10-B20D7EFBE2D1}" srcOrd="3" destOrd="0" presId="urn:microsoft.com/office/officeart/2005/8/layout/hierarchy3"/>
    <dgm:cxn modelId="{3C7B03E9-40F4-4720-B411-D4469CCA201E}" type="presParOf" srcId="{7221AAFD-0052-4D8B-8950-42467DEEDA59}" destId="{1409B015-B371-4C77-A8BD-B5E8E4E0C5A6}" srcOrd="4" destOrd="0" presId="urn:microsoft.com/office/officeart/2005/8/layout/hierarchy3"/>
    <dgm:cxn modelId="{D1C77546-419C-4AE6-AC0C-337770550510}" type="presParOf" srcId="{7221AAFD-0052-4D8B-8950-42467DEEDA59}" destId="{C5B36BFA-A265-4D32-8FB5-E9B30C70E6B6}" srcOrd="5" destOrd="0" presId="urn:microsoft.com/office/officeart/2005/8/layout/hierarchy3"/>
    <dgm:cxn modelId="{F6598C19-DC10-4D39-8698-FEFBA5FE9C5F}" type="presParOf" srcId="{3026C00C-3FFE-412B-A917-0D944CE2DD68}" destId="{F82F3858-A45E-466E-821E-0DF44096E0F0}" srcOrd="7" destOrd="0" presId="urn:microsoft.com/office/officeart/2005/8/layout/hierarchy3"/>
    <dgm:cxn modelId="{2E887773-F76E-4AED-8113-E3A43CC32942}" type="presParOf" srcId="{F82F3858-A45E-466E-821E-0DF44096E0F0}" destId="{B012EF93-FB8A-4C67-A9BE-E35678F3D23F}" srcOrd="0" destOrd="0" presId="urn:microsoft.com/office/officeart/2005/8/layout/hierarchy3"/>
    <dgm:cxn modelId="{F08F81A9-F48D-428C-B2F8-4C96D19929EA}" type="presParOf" srcId="{B012EF93-FB8A-4C67-A9BE-E35678F3D23F}" destId="{0C9B9B84-26FE-45FE-A3D6-D477A2178CCB}" srcOrd="0" destOrd="0" presId="urn:microsoft.com/office/officeart/2005/8/layout/hierarchy3"/>
    <dgm:cxn modelId="{169ADE68-C60C-4591-BBC8-33A7265C723C}" type="presParOf" srcId="{B012EF93-FB8A-4C67-A9BE-E35678F3D23F}" destId="{1C0F099B-EEB9-441B-A46D-2F0AAD4E6244}" srcOrd="1" destOrd="0" presId="urn:microsoft.com/office/officeart/2005/8/layout/hierarchy3"/>
    <dgm:cxn modelId="{E576D810-2E35-4C32-BC50-B0F2EF0F7165}" type="presParOf" srcId="{F82F3858-A45E-466E-821E-0DF44096E0F0}" destId="{9B911FAF-D976-4910-B8DB-24AF012A965C}" srcOrd="1" destOrd="0" presId="urn:microsoft.com/office/officeart/2005/8/layout/hierarchy3"/>
    <dgm:cxn modelId="{51FC9510-583D-4184-AEEE-1D3DB780EA44}" type="presParOf" srcId="{9B911FAF-D976-4910-B8DB-24AF012A965C}" destId="{1A8CDCAB-7376-473C-B581-240220A619FE}" srcOrd="0" destOrd="0" presId="urn:microsoft.com/office/officeart/2005/8/layout/hierarchy3"/>
    <dgm:cxn modelId="{55632C59-4A95-4747-960E-2079450B78FE}" type="presParOf" srcId="{9B911FAF-D976-4910-B8DB-24AF012A965C}" destId="{24A0AC98-80EE-41D0-89AF-8848110656AD}" srcOrd="1" destOrd="0" presId="urn:microsoft.com/office/officeart/2005/8/layout/hierarchy3"/>
    <dgm:cxn modelId="{7D5A4914-E859-48C6-BC01-061B15954655}" type="presParOf" srcId="{9B911FAF-D976-4910-B8DB-24AF012A965C}" destId="{ED6BE800-DA9D-4827-B0D3-46BC9B017259}" srcOrd="2" destOrd="0" presId="urn:microsoft.com/office/officeart/2005/8/layout/hierarchy3"/>
    <dgm:cxn modelId="{BC440C85-764F-4A5D-9E19-16D45119FA06}" type="presParOf" srcId="{9B911FAF-D976-4910-B8DB-24AF012A965C}" destId="{18C71E39-37FB-4798-B56B-F9EA20E3B4B8}" srcOrd="3" destOrd="0" presId="urn:microsoft.com/office/officeart/2005/8/layout/hierarchy3"/>
    <dgm:cxn modelId="{BB18EC50-FB84-4FE5-99A2-A94163695424}" type="presParOf" srcId="{9B911FAF-D976-4910-B8DB-24AF012A965C}" destId="{27BF05F8-C05F-42C6-9054-46D009D69982}" srcOrd="4" destOrd="0" presId="urn:microsoft.com/office/officeart/2005/8/layout/hierarchy3"/>
    <dgm:cxn modelId="{7FEAEBAA-4649-4CED-A548-B567B0FD751E}" type="presParOf" srcId="{9B911FAF-D976-4910-B8DB-24AF012A965C}" destId="{B5CC40F6-AB83-4166-8DC9-3343694B76D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C3C7B-FFCF-471D-BD8F-3C26E6FD876E}">
      <dsp:nvSpPr>
        <dsp:cNvPr id="0" name=""/>
        <dsp:cNvSpPr/>
      </dsp:nvSpPr>
      <dsp:spPr>
        <a:xfrm>
          <a:off x="1395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Products/Solution</a:t>
          </a:r>
        </a:p>
      </dsp:txBody>
      <dsp:txXfrm>
        <a:off x="18559" y="936054"/>
        <a:ext cx="1137693" cy="551682"/>
      </dsp:txXfrm>
    </dsp:sp>
    <dsp:sp modelId="{8EBFA819-BB35-4CD1-8049-0A5E03D4ACEB}">
      <dsp:nvSpPr>
        <dsp:cNvPr id="0" name=""/>
        <dsp:cNvSpPr/>
      </dsp:nvSpPr>
      <dsp:spPr>
        <a:xfrm>
          <a:off x="118597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8E8F-5D11-4C8B-8AE0-DE32BC2D69FC}">
      <dsp:nvSpPr>
        <dsp:cNvPr id="0" name=""/>
        <dsp:cNvSpPr/>
      </dsp:nvSpPr>
      <dsp:spPr>
        <a:xfrm>
          <a:off x="235799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2963" y="1668567"/>
        <a:ext cx="903289" cy="551682"/>
      </dsp:txXfrm>
    </dsp:sp>
    <dsp:sp modelId="{C5EED13A-0DB7-47C1-BE5A-41279F7BCE84}">
      <dsp:nvSpPr>
        <dsp:cNvPr id="0" name=""/>
        <dsp:cNvSpPr/>
      </dsp:nvSpPr>
      <dsp:spPr>
        <a:xfrm>
          <a:off x="118597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FD7F0-B177-43D1-9057-CD31763BCB89}">
      <dsp:nvSpPr>
        <dsp:cNvPr id="0" name=""/>
        <dsp:cNvSpPr/>
      </dsp:nvSpPr>
      <dsp:spPr>
        <a:xfrm>
          <a:off x="235799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2963" y="2401081"/>
        <a:ext cx="903289" cy="551682"/>
      </dsp:txXfrm>
    </dsp:sp>
    <dsp:sp modelId="{08C7240A-EF6E-474D-BE42-B4ED1EEDB796}">
      <dsp:nvSpPr>
        <dsp:cNvPr id="0" name=""/>
        <dsp:cNvSpPr/>
      </dsp:nvSpPr>
      <dsp:spPr>
        <a:xfrm>
          <a:off x="118597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F4798-7A5F-4D00-B7D3-6AFFC7044696}">
      <dsp:nvSpPr>
        <dsp:cNvPr id="0" name=""/>
        <dsp:cNvSpPr/>
      </dsp:nvSpPr>
      <dsp:spPr>
        <a:xfrm>
          <a:off x="235799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2963" y="3133594"/>
        <a:ext cx="903289" cy="551682"/>
      </dsp:txXfrm>
    </dsp:sp>
    <dsp:sp modelId="{AE3BF065-5385-4704-8610-E4D0E2DD3583}">
      <dsp:nvSpPr>
        <dsp:cNvPr id="0" name=""/>
        <dsp:cNvSpPr/>
      </dsp:nvSpPr>
      <dsp:spPr>
        <a:xfrm>
          <a:off x="118597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B8590-9423-4818-A7D1-85695DAC59A0}">
      <dsp:nvSpPr>
        <dsp:cNvPr id="0" name=""/>
        <dsp:cNvSpPr/>
      </dsp:nvSpPr>
      <dsp:spPr>
        <a:xfrm>
          <a:off x="235799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2963" y="3866107"/>
        <a:ext cx="903289" cy="551682"/>
      </dsp:txXfrm>
    </dsp:sp>
    <dsp:sp modelId="{DFE1E1F8-6C3C-4CA5-A155-556BD0AC8254}">
      <dsp:nvSpPr>
        <dsp:cNvPr id="0" name=""/>
        <dsp:cNvSpPr/>
      </dsp:nvSpPr>
      <dsp:spPr>
        <a:xfrm>
          <a:off x="1466422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Workflow</a:t>
          </a:r>
        </a:p>
      </dsp:txBody>
      <dsp:txXfrm>
        <a:off x="1483586" y="936054"/>
        <a:ext cx="1137693" cy="551682"/>
      </dsp:txXfrm>
    </dsp:sp>
    <dsp:sp modelId="{E48EEC68-213E-4029-9B13-92CE5707DE90}">
      <dsp:nvSpPr>
        <dsp:cNvPr id="0" name=""/>
        <dsp:cNvSpPr/>
      </dsp:nvSpPr>
      <dsp:spPr>
        <a:xfrm>
          <a:off x="1583624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36407-4026-4828-95A5-197991782D2D}">
      <dsp:nvSpPr>
        <dsp:cNvPr id="0" name=""/>
        <dsp:cNvSpPr/>
      </dsp:nvSpPr>
      <dsp:spPr>
        <a:xfrm>
          <a:off x="1700826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17990" y="1668567"/>
        <a:ext cx="903289" cy="551682"/>
      </dsp:txXfrm>
    </dsp:sp>
    <dsp:sp modelId="{BE75563D-4A33-47EC-B9F9-29365F3118A2}">
      <dsp:nvSpPr>
        <dsp:cNvPr id="0" name=""/>
        <dsp:cNvSpPr/>
      </dsp:nvSpPr>
      <dsp:spPr>
        <a:xfrm>
          <a:off x="1583624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1D490-EC85-46BF-812B-AACD704A0164}">
      <dsp:nvSpPr>
        <dsp:cNvPr id="0" name=""/>
        <dsp:cNvSpPr/>
      </dsp:nvSpPr>
      <dsp:spPr>
        <a:xfrm>
          <a:off x="1700826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17990" y="2401081"/>
        <a:ext cx="903289" cy="551682"/>
      </dsp:txXfrm>
    </dsp:sp>
    <dsp:sp modelId="{A9145B91-8CCB-46F2-9D8F-A872E418ED65}">
      <dsp:nvSpPr>
        <dsp:cNvPr id="0" name=""/>
        <dsp:cNvSpPr/>
      </dsp:nvSpPr>
      <dsp:spPr>
        <a:xfrm>
          <a:off x="1583624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5AF02-6A06-43BD-B281-52BDE4B18D87}">
      <dsp:nvSpPr>
        <dsp:cNvPr id="0" name=""/>
        <dsp:cNvSpPr/>
      </dsp:nvSpPr>
      <dsp:spPr>
        <a:xfrm>
          <a:off x="1700826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17990" y="3133594"/>
        <a:ext cx="903289" cy="551682"/>
      </dsp:txXfrm>
    </dsp:sp>
    <dsp:sp modelId="{48FC3239-4A63-48C6-BAA4-20DC6FDE02A7}">
      <dsp:nvSpPr>
        <dsp:cNvPr id="0" name=""/>
        <dsp:cNvSpPr/>
      </dsp:nvSpPr>
      <dsp:spPr>
        <a:xfrm>
          <a:off x="1583624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CAD20-E653-4878-A8C6-2BB5D4002D0B}">
      <dsp:nvSpPr>
        <dsp:cNvPr id="0" name=""/>
        <dsp:cNvSpPr/>
      </dsp:nvSpPr>
      <dsp:spPr>
        <a:xfrm>
          <a:off x="1700826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17990" y="3866107"/>
        <a:ext cx="903289" cy="551682"/>
      </dsp:txXfrm>
    </dsp:sp>
    <dsp:sp modelId="{C7CD01A1-2889-4000-BC52-9DFE1803125F}">
      <dsp:nvSpPr>
        <dsp:cNvPr id="0" name=""/>
        <dsp:cNvSpPr/>
      </dsp:nvSpPr>
      <dsp:spPr>
        <a:xfrm>
          <a:off x="2931448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Regions</a:t>
          </a:r>
        </a:p>
      </dsp:txBody>
      <dsp:txXfrm>
        <a:off x="2948612" y="936054"/>
        <a:ext cx="1137693" cy="551682"/>
      </dsp:txXfrm>
    </dsp:sp>
    <dsp:sp modelId="{CFA8A3EE-DFB4-4E6D-91D0-8224C102AF55}">
      <dsp:nvSpPr>
        <dsp:cNvPr id="0" name=""/>
        <dsp:cNvSpPr/>
      </dsp:nvSpPr>
      <dsp:spPr>
        <a:xfrm>
          <a:off x="3048651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5F19E-5C44-46CA-8688-BFC2BA32C29E}">
      <dsp:nvSpPr>
        <dsp:cNvPr id="0" name=""/>
        <dsp:cNvSpPr/>
      </dsp:nvSpPr>
      <dsp:spPr>
        <a:xfrm>
          <a:off x="3165853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AFO</a:t>
          </a:r>
        </a:p>
      </dsp:txBody>
      <dsp:txXfrm>
        <a:off x="3183017" y="1668567"/>
        <a:ext cx="903289" cy="551682"/>
      </dsp:txXfrm>
    </dsp:sp>
    <dsp:sp modelId="{8C8EE69F-939B-4CB5-9007-72C3A4FBD8F1}">
      <dsp:nvSpPr>
        <dsp:cNvPr id="0" name=""/>
        <dsp:cNvSpPr/>
      </dsp:nvSpPr>
      <dsp:spPr>
        <a:xfrm>
          <a:off x="3048651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267F1-E250-49EB-8FBF-2019DD64FDF6}">
      <dsp:nvSpPr>
        <dsp:cNvPr id="0" name=""/>
        <dsp:cNvSpPr/>
      </dsp:nvSpPr>
      <dsp:spPr>
        <a:xfrm>
          <a:off x="3165853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EMEA</a:t>
          </a:r>
        </a:p>
      </dsp:txBody>
      <dsp:txXfrm>
        <a:off x="3183017" y="2401081"/>
        <a:ext cx="903289" cy="551682"/>
      </dsp:txXfrm>
    </dsp:sp>
    <dsp:sp modelId="{59E05005-00B7-4722-B1E5-4D153204F75A}">
      <dsp:nvSpPr>
        <dsp:cNvPr id="0" name=""/>
        <dsp:cNvSpPr/>
      </dsp:nvSpPr>
      <dsp:spPr>
        <a:xfrm>
          <a:off x="3048651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CCBB6-0444-4DAF-95C8-67D3790D5A43}">
      <dsp:nvSpPr>
        <dsp:cNvPr id="0" name=""/>
        <dsp:cNvSpPr/>
      </dsp:nvSpPr>
      <dsp:spPr>
        <a:xfrm>
          <a:off x="3165853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China</a:t>
          </a:r>
        </a:p>
      </dsp:txBody>
      <dsp:txXfrm>
        <a:off x="3183017" y="3133594"/>
        <a:ext cx="903289" cy="551682"/>
      </dsp:txXfrm>
    </dsp:sp>
    <dsp:sp modelId="{F1323370-B207-43AD-8C4F-8812796DF334}">
      <dsp:nvSpPr>
        <dsp:cNvPr id="0" name=""/>
        <dsp:cNvSpPr/>
      </dsp:nvSpPr>
      <dsp:spPr>
        <a:xfrm>
          <a:off x="3048651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308B6-1505-42C8-B731-AF2404AB3124}">
      <dsp:nvSpPr>
        <dsp:cNvPr id="0" name=""/>
        <dsp:cNvSpPr/>
      </dsp:nvSpPr>
      <dsp:spPr>
        <a:xfrm>
          <a:off x="3165853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APAC</a:t>
          </a:r>
        </a:p>
      </dsp:txBody>
      <dsp:txXfrm>
        <a:off x="3183017" y="3866107"/>
        <a:ext cx="903289" cy="551682"/>
      </dsp:txXfrm>
    </dsp:sp>
    <dsp:sp modelId="{7EA41A7E-8525-46DA-B361-9EE31EC82311}">
      <dsp:nvSpPr>
        <dsp:cNvPr id="0" name=""/>
        <dsp:cNvSpPr/>
      </dsp:nvSpPr>
      <dsp:spPr>
        <a:xfrm>
          <a:off x="4396475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Markets</a:t>
          </a:r>
        </a:p>
      </dsp:txBody>
      <dsp:txXfrm>
        <a:off x="4413639" y="936054"/>
        <a:ext cx="1137693" cy="551682"/>
      </dsp:txXfrm>
    </dsp:sp>
    <dsp:sp modelId="{62932ED0-6DB3-4204-898D-41A8B43FF485}">
      <dsp:nvSpPr>
        <dsp:cNvPr id="0" name=""/>
        <dsp:cNvSpPr/>
      </dsp:nvSpPr>
      <dsp:spPr>
        <a:xfrm>
          <a:off x="4513677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6B891-469C-44C6-9DB0-467BEDE3BA7B}">
      <dsp:nvSpPr>
        <dsp:cNvPr id="0" name=""/>
        <dsp:cNvSpPr/>
      </dsp:nvSpPr>
      <dsp:spPr>
        <a:xfrm>
          <a:off x="4630880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48044" y="1668567"/>
        <a:ext cx="903289" cy="551682"/>
      </dsp:txXfrm>
    </dsp:sp>
    <dsp:sp modelId="{472C0C65-E921-49D6-8D4B-EA16CF82EBBD}">
      <dsp:nvSpPr>
        <dsp:cNvPr id="0" name=""/>
        <dsp:cNvSpPr/>
      </dsp:nvSpPr>
      <dsp:spPr>
        <a:xfrm>
          <a:off x="4513677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5DF73-2D01-4895-BDD0-A65CEBC31E9B}">
      <dsp:nvSpPr>
        <dsp:cNvPr id="0" name=""/>
        <dsp:cNvSpPr/>
      </dsp:nvSpPr>
      <dsp:spPr>
        <a:xfrm>
          <a:off x="4630880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48044" y="2401081"/>
        <a:ext cx="903289" cy="551682"/>
      </dsp:txXfrm>
    </dsp:sp>
    <dsp:sp modelId="{2E4BF972-FF8F-498C-830A-E88FD0CED988}">
      <dsp:nvSpPr>
        <dsp:cNvPr id="0" name=""/>
        <dsp:cNvSpPr/>
      </dsp:nvSpPr>
      <dsp:spPr>
        <a:xfrm>
          <a:off x="4513677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1FBE3-2F46-4695-A166-01FC83E83FDC}">
      <dsp:nvSpPr>
        <dsp:cNvPr id="0" name=""/>
        <dsp:cNvSpPr/>
      </dsp:nvSpPr>
      <dsp:spPr>
        <a:xfrm>
          <a:off x="4630880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48044" y="3133594"/>
        <a:ext cx="903289" cy="551682"/>
      </dsp:txXfrm>
    </dsp:sp>
    <dsp:sp modelId="{0F6554A1-9A9D-4514-930E-FDC4909733A5}">
      <dsp:nvSpPr>
        <dsp:cNvPr id="0" name=""/>
        <dsp:cNvSpPr/>
      </dsp:nvSpPr>
      <dsp:spPr>
        <a:xfrm>
          <a:off x="4513677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8C7FF-556D-44AC-84E9-25A5C4109CD9}">
      <dsp:nvSpPr>
        <dsp:cNvPr id="0" name=""/>
        <dsp:cNvSpPr/>
      </dsp:nvSpPr>
      <dsp:spPr>
        <a:xfrm>
          <a:off x="4630880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48044" y="3866107"/>
        <a:ext cx="903289" cy="551682"/>
      </dsp:txXfrm>
    </dsp:sp>
    <dsp:sp modelId="{164D75BD-072E-4FE0-A4CB-0F91ED851ABC}">
      <dsp:nvSpPr>
        <dsp:cNvPr id="0" name=""/>
        <dsp:cNvSpPr/>
      </dsp:nvSpPr>
      <dsp:spPr>
        <a:xfrm>
          <a:off x="5861502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Application </a:t>
          </a:r>
          <a:br>
            <a:rPr lang="en-US" sz="1100" kern="1200"/>
          </a:br>
          <a:r>
            <a:rPr lang="en-US" sz="1100" i="1" kern="1200"/>
            <a:t>(if applicable)</a:t>
          </a:r>
        </a:p>
      </dsp:txBody>
      <dsp:txXfrm>
        <a:off x="5878666" y="936054"/>
        <a:ext cx="1137693" cy="551682"/>
      </dsp:txXfrm>
    </dsp:sp>
    <dsp:sp modelId="{B497F11D-355E-489D-A5B4-5900A31F4165}">
      <dsp:nvSpPr>
        <dsp:cNvPr id="0" name=""/>
        <dsp:cNvSpPr/>
      </dsp:nvSpPr>
      <dsp:spPr>
        <a:xfrm>
          <a:off x="5978704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2B818-CDE9-4F1F-B8E1-9CDE3E2ED58C}">
      <dsp:nvSpPr>
        <dsp:cNvPr id="0" name=""/>
        <dsp:cNvSpPr/>
      </dsp:nvSpPr>
      <dsp:spPr>
        <a:xfrm>
          <a:off x="6095906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13070" y="1668567"/>
        <a:ext cx="903289" cy="551682"/>
      </dsp:txXfrm>
    </dsp:sp>
    <dsp:sp modelId="{8ADA954F-3E50-476C-BCD3-EB0C77D7530D}">
      <dsp:nvSpPr>
        <dsp:cNvPr id="0" name=""/>
        <dsp:cNvSpPr/>
      </dsp:nvSpPr>
      <dsp:spPr>
        <a:xfrm>
          <a:off x="5978704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08593-DC34-42F7-AE0C-3FCB1439BA2D}">
      <dsp:nvSpPr>
        <dsp:cNvPr id="0" name=""/>
        <dsp:cNvSpPr/>
      </dsp:nvSpPr>
      <dsp:spPr>
        <a:xfrm>
          <a:off x="6095906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13070" y="2401081"/>
        <a:ext cx="903289" cy="551682"/>
      </dsp:txXfrm>
    </dsp:sp>
    <dsp:sp modelId="{76FC4908-5577-4C1B-9104-2E39ABD9CB6C}">
      <dsp:nvSpPr>
        <dsp:cNvPr id="0" name=""/>
        <dsp:cNvSpPr/>
      </dsp:nvSpPr>
      <dsp:spPr>
        <a:xfrm>
          <a:off x="5978704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6940F-4C91-4C98-BA11-32D3A5BD1E35}">
      <dsp:nvSpPr>
        <dsp:cNvPr id="0" name=""/>
        <dsp:cNvSpPr/>
      </dsp:nvSpPr>
      <dsp:spPr>
        <a:xfrm>
          <a:off x="6095906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13070" y="3133594"/>
        <a:ext cx="903289" cy="551682"/>
      </dsp:txXfrm>
    </dsp:sp>
    <dsp:sp modelId="{0F63EF00-F37B-4A56-AA2F-F47AFFD966E6}">
      <dsp:nvSpPr>
        <dsp:cNvPr id="0" name=""/>
        <dsp:cNvSpPr/>
      </dsp:nvSpPr>
      <dsp:spPr>
        <a:xfrm>
          <a:off x="5978704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570F6-1F44-4DF5-A9D7-170C12EF250B}">
      <dsp:nvSpPr>
        <dsp:cNvPr id="0" name=""/>
        <dsp:cNvSpPr/>
      </dsp:nvSpPr>
      <dsp:spPr>
        <a:xfrm>
          <a:off x="6095906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13070" y="3866107"/>
        <a:ext cx="903289" cy="551682"/>
      </dsp:txXfrm>
    </dsp:sp>
    <dsp:sp modelId="{FBBAC268-D1AA-4BEC-AFE9-C625AD3EC5DB}">
      <dsp:nvSpPr>
        <dsp:cNvPr id="0" name=""/>
        <dsp:cNvSpPr/>
      </dsp:nvSpPr>
      <dsp:spPr>
        <a:xfrm>
          <a:off x="7326529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Value Chain</a:t>
          </a:r>
          <a:br>
            <a:rPr lang="en-US" sz="1100" kern="1200"/>
          </a:br>
          <a:r>
            <a:rPr lang="en-US" sz="1100" i="1" kern="1200"/>
            <a:t>(if applicable) </a:t>
          </a:r>
        </a:p>
      </dsp:txBody>
      <dsp:txXfrm>
        <a:off x="7343693" y="936054"/>
        <a:ext cx="1137693" cy="551682"/>
      </dsp:txXfrm>
    </dsp:sp>
    <dsp:sp modelId="{2B00B55F-178F-412F-B065-E86046296749}">
      <dsp:nvSpPr>
        <dsp:cNvPr id="0" name=""/>
        <dsp:cNvSpPr/>
      </dsp:nvSpPr>
      <dsp:spPr>
        <a:xfrm>
          <a:off x="7443731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C5AAB-AFE3-4A61-88CE-AB41CA261F83}">
      <dsp:nvSpPr>
        <dsp:cNvPr id="0" name=""/>
        <dsp:cNvSpPr/>
      </dsp:nvSpPr>
      <dsp:spPr>
        <a:xfrm>
          <a:off x="7560933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/>
        </a:p>
      </dsp:txBody>
      <dsp:txXfrm>
        <a:off x="7578097" y="1668567"/>
        <a:ext cx="903289" cy="551682"/>
      </dsp:txXfrm>
    </dsp:sp>
    <dsp:sp modelId="{E5A24288-0D7F-439A-85D6-9F5FF117CC96}">
      <dsp:nvSpPr>
        <dsp:cNvPr id="0" name=""/>
        <dsp:cNvSpPr/>
      </dsp:nvSpPr>
      <dsp:spPr>
        <a:xfrm>
          <a:off x="7443731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F75FB-7F51-4665-AE89-50A105863E40}">
      <dsp:nvSpPr>
        <dsp:cNvPr id="0" name=""/>
        <dsp:cNvSpPr/>
      </dsp:nvSpPr>
      <dsp:spPr>
        <a:xfrm>
          <a:off x="7560933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/>
        </a:p>
      </dsp:txBody>
      <dsp:txXfrm>
        <a:off x="7578097" y="2401081"/>
        <a:ext cx="903289" cy="551682"/>
      </dsp:txXfrm>
    </dsp:sp>
    <dsp:sp modelId="{089F681F-CE7F-4E35-B91D-5E9885DD815A}">
      <dsp:nvSpPr>
        <dsp:cNvPr id="0" name=""/>
        <dsp:cNvSpPr/>
      </dsp:nvSpPr>
      <dsp:spPr>
        <a:xfrm>
          <a:off x="7443731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E4678-3F43-4342-948E-B02359F5D9B7}">
      <dsp:nvSpPr>
        <dsp:cNvPr id="0" name=""/>
        <dsp:cNvSpPr/>
      </dsp:nvSpPr>
      <dsp:spPr>
        <a:xfrm>
          <a:off x="7560933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/>
        </a:p>
      </dsp:txBody>
      <dsp:txXfrm>
        <a:off x="7578097" y="3133594"/>
        <a:ext cx="903289" cy="551682"/>
      </dsp:txXfrm>
    </dsp:sp>
    <dsp:sp modelId="{78787DE3-499B-4A12-AF09-E644B056CC0A}">
      <dsp:nvSpPr>
        <dsp:cNvPr id="0" name=""/>
        <dsp:cNvSpPr/>
      </dsp:nvSpPr>
      <dsp:spPr>
        <a:xfrm>
          <a:off x="7443731" y="1504901"/>
          <a:ext cx="117202" cy="263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8"/>
              </a:lnTo>
              <a:lnTo>
                <a:pt x="117202" y="2637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90AFC-66AF-4F7C-8438-F791CCFC18EA}">
      <dsp:nvSpPr>
        <dsp:cNvPr id="0" name=""/>
        <dsp:cNvSpPr/>
      </dsp:nvSpPr>
      <dsp:spPr>
        <a:xfrm>
          <a:off x="7560933" y="384894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i="1" kern="1200"/>
        </a:p>
      </dsp:txBody>
      <dsp:txXfrm>
        <a:off x="7578097" y="3866107"/>
        <a:ext cx="903289" cy="551682"/>
      </dsp:txXfrm>
    </dsp:sp>
    <dsp:sp modelId="{41FA24E9-0981-4325-9E53-75FB6A8BC206}">
      <dsp:nvSpPr>
        <dsp:cNvPr id="0" name=""/>
        <dsp:cNvSpPr/>
      </dsp:nvSpPr>
      <dsp:spPr>
        <a:xfrm>
          <a:off x="8791556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Organization Size</a:t>
          </a:r>
        </a:p>
      </dsp:txBody>
      <dsp:txXfrm>
        <a:off x="8808720" y="936054"/>
        <a:ext cx="1137693" cy="551682"/>
      </dsp:txXfrm>
    </dsp:sp>
    <dsp:sp modelId="{F97482F7-DD2B-4976-A8DC-E000E33050C7}">
      <dsp:nvSpPr>
        <dsp:cNvPr id="0" name=""/>
        <dsp:cNvSpPr/>
      </dsp:nvSpPr>
      <dsp:spPr>
        <a:xfrm>
          <a:off x="8908758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9557-A5AA-4802-88D6-3CAAB4F19418}">
      <dsp:nvSpPr>
        <dsp:cNvPr id="0" name=""/>
        <dsp:cNvSpPr/>
      </dsp:nvSpPr>
      <dsp:spPr>
        <a:xfrm>
          <a:off x="9025960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Large</a:t>
          </a:r>
        </a:p>
      </dsp:txBody>
      <dsp:txXfrm>
        <a:off x="9043124" y="1668567"/>
        <a:ext cx="903289" cy="551682"/>
      </dsp:txXfrm>
    </dsp:sp>
    <dsp:sp modelId="{7A72DA67-2C0D-4B5C-9B90-9BC5BA956D15}">
      <dsp:nvSpPr>
        <dsp:cNvPr id="0" name=""/>
        <dsp:cNvSpPr/>
      </dsp:nvSpPr>
      <dsp:spPr>
        <a:xfrm>
          <a:off x="8908758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CB7D1-E386-4A89-8D10-B20D7EFBE2D1}">
      <dsp:nvSpPr>
        <dsp:cNvPr id="0" name=""/>
        <dsp:cNvSpPr/>
      </dsp:nvSpPr>
      <dsp:spPr>
        <a:xfrm>
          <a:off x="9025960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Medium</a:t>
          </a:r>
        </a:p>
      </dsp:txBody>
      <dsp:txXfrm>
        <a:off x="9043124" y="2401081"/>
        <a:ext cx="903289" cy="551682"/>
      </dsp:txXfrm>
    </dsp:sp>
    <dsp:sp modelId="{1409B015-B371-4C77-A8BD-B5E8E4E0C5A6}">
      <dsp:nvSpPr>
        <dsp:cNvPr id="0" name=""/>
        <dsp:cNvSpPr/>
      </dsp:nvSpPr>
      <dsp:spPr>
        <a:xfrm>
          <a:off x="8908758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36BFA-A265-4D32-8FB5-E9B30C70E6B6}">
      <dsp:nvSpPr>
        <dsp:cNvPr id="0" name=""/>
        <dsp:cNvSpPr/>
      </dsp:nvSpPr>
      <dsp:spPr>
        <a:xfrm>
          <a:off x="9025960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Small</a:t>
          </a:r>
        </a:p>
      </dsp:txBody>
      <dsp:txXfrm>
        <a:off x="9043124" y="3133594"/>
        <a:ext cx="903289" cy="551682"/>
      </dsp:txXfrm>
    </dsp:sp>
    <dsp:sp modelId="{0C9B9B84-26FE-45FE-A3D6-D477A2178CCB}">
      <dsp:nvSpPr>
        <dsp:cNvPr id="0" name=""/>
        <dsp:cNvSpPr/>
      </dsp:nvSpPr>
      <dsp:spPr>
        <a:xfrm>
          <a:off x="10256583" y="918890"/>
          <a:ext cx="1172021" cy="586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Account</a:t>
          </a:r>
        </a:p>
      </dsp:txBody>
      <dsp:txXfrm>
        <a:off x="10273747" y="936054"/>
        <a:ext cx="1137693" cy="551682"/>
      </dsp:txXfrm>
    </dsp:sp>
    <dsp:sp modelId="{1A8CDCAB-7376-473C-B581-240220A619FE}">
      <dsp:nvSpPr>
        <dsp:cNvPr id="0" name=""/>
        <dsp:cNvSpPr/>
      </dsp:nvSpPr>
      <dsp:spPr>
        <a:xfrm>
          <a:off x="10373785" y="1504901"/>
          <a:ext cx="117202" cy="43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08"/>
              </a:lnTo>
              <a:lnTo>
                <a:pt x="117202" y="43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0AC98-80EE-41D0-89AF-8848110656AD}">
      <dsp:nvSpPr>
        <dsp:cNvPr id="0" name=""/>
        <dsp:cNvSpPr/>
      </dsp:nvSpPr>
      <dsp:spPr>
        <a:xfrm>
          <a:off x="10490987" y="1651403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Active</a:t>
          </a:r>
        </a:p>
      </dsp:txBody>
      <dsp:txXfrm>
        <a:off x="10508151" y="1668567"/>
        <a:ext cx="903289" cy="551682"/>
      </dsp:txXfrm>
    </dsp:sp>
    <dsp:sp modelId="{ED6BE800-DA9D-4827-B0D3-46BC9B017259}">
      <dsp:nvSpPr>
        <dsp:cNvPr id="0" name=""/>
        <dsp:cNvSpPr/>
      </dsp:nvSpPr>
      <dsp:spPr>
        <a:xfrm>
          <a:off x="10373785" y="1504901"/>
          <a:ext cx="117202" cy="1172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021"/>
              </a:lnTo>
              <a:lnTo>
                <a:pt x="117202" y="1172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71E39-37FB-4798-B56B-F9EA20E3B4B8}">
      <dsp:nvSpPr>
        <dsp:cNvPr id="0" name=""/>
        <dsp:cNvSpPr/>
      </dsp:nvSpPr>
      <dsp:spPr>
        <a:xfrm>
          <a:off x="10490987" y="2383917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Competitive</a:t>
          </a:r>
        </a:p>
      </dsp:txBody>
      <dsp:txXfrm>
        <a:off x="10508151" y="2401081"/>
        <a:ext cx="903289" cy="551682"/>
      </dsp:txXfrm>
    </dsp:sp>
    <dsp:sp modelId="{27BF05F8-C05F-42C6-9054-46D009D69982}">
      <dsp:nvSpPr>
        <dsp:cNvPr id="0" name=""/>
        <dsp:cNvSpPr/>
      </dsp:nvSpPr>
      <dsp:spPr>
        <a:xfrm>
          <a:off x="10373785" y="1504901"/>
          <a:ext cx="117202" cy="190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34"/>
              </a:lnTo>
              <a:lnTo>
                <a:pt x="117202" y="190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C40F6-AB83-4166-8DC9-3343694B76D9}">
      <dsp:nvSpPr>
        <dsp:cNvPr id="0" name=""/>
        <dsp:cNvSpPr/>
      </dsp:nvSpPr>
      <dsp:spPr>
        <a:xfrm>
          <a:off x="10490987" y="3116430"/>
          <a:ext cx="937617" cy="586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Prospect/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Dormant</a:t>
          </a:r>
        </a:p>
      </dsp:txBody>
      <dsp:txXfrm>
        <a:off x="10508151" y="3133594"/>
        <a:ext cx="903289" cy="55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4ADB-BE4E-4D50-8D05-83C5FFD8327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DCC2-2B84-4024-A7A9-AD362E42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82968-020B-C155-084A-EAC5BF33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8A411-F60F-CCEF-0BBA-998980430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2438" y="931863"/>
            <a:ext cx="3963987" cy="2230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EDF2D-274E-7E07-17DE-43BAA217D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Considerations: 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1E0AB68-FAC1-8155-2B52-9BDBE9BA6C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16BA7-AB37-EED9-1B8F-92917F5319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EF904C-588B-4A2C-B113-CB2EE7CF2190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A74D5-13FE-E655-D77C-C854F928F0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Confidentiality label</a:t>
            </a:r>
          </a:p>
          <a:p>
            <a:r>
              <a:rPr lang="en-US">
                <a:latin typeface="Arial" panose="020B0604020202020204" pitchFamily="34" charset="0"/>
              </a:rPr>
              <a:t>Regulatory statement (if applicable))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BF60B-321F-C79E-0BAD-D11FB226E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88AFD-C26B-478C-B2D8-3A933D69C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provided by Product Management or Segment Marketing lead.</a:t>
            </a:r>
          </a:p>
          <a:p>
            <a:r>
              <a:rPr lang="en-US"/>
              <a:t>Differentiators focus on top 2-3, and should be pulled directly from the messaging workshop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Instructions:</a:t>
            </a:r>
            <a:endParaRPr lang="en-US" sz="12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Translate the full customer insight statement into a concise, focused message</a:t>
            </a:r>
            <a:r>
              <a:rPr lang="en-US" sz="1200"/>
              <a:t> within each numbered section: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Use </a:t>
            </a:r>
            <a:r>
              <a:rPr lang="en-US" sz="1200" b="1"/>
              <a:t>short, clear statements</a:t>
            </a:r>
            <a:r>
              <a:rPr lang="en-US" sz="1200"/>
              <a:t> (one sentence or phrase) that reveal:</a:t>
            </a:r>
          </a:p>
          <a:p>
            <a:pPr lvl="1"/>
            <a:r>
              <a:rPr lang="en-US" sz="1200"/>
              <a:t>1. High-level Value</a:t>
            </a:r>
          </a:p>
          <a:p>
            <a:pPr lvl="1"/>
            <a:r>
              <a:rPr lang="en-US" sz="1200"/>
              <a:t>2. Critical Problem</a:t>
            </a:r>
          </a:p>
          <a:p>
            <a:pPr lvl="1"/>
            <a:r>
              <a:rPr lang="en-US" sz="1200"/>
              <a:t>3. Tangible Value</a:t>
            </a:r>
          </a:p>
          <a:p>
            <a:pPr lvl="1"/>
            <a:r>
              <a:rPr lang="en-US" sz="1200"/>
              <a:t>4. Unique Capability </a:t>
            </a:r>
          </a:p>
          <a:p>
            <a:pPr lvl="1"/>
            <a:r>
              <a:rPr lang="en-US" sz="1200"/>
              <a:t>5. Evidence</a:t>
            </a:r>
          </a:p>
          <a:p>
            <a:r>
              <a:rPr lang="en-US" sz="1200" b="1"/>
              <a:t>Messaging Check</a:t>
            </a:r>
            <a:r>
              <a:rPr lang="en-US" sz="1200"/>
              <a:t>: Does it satisfy these customer thoughts?</a:t>
            </a:r>
            <a:endParaRPr lang="en-US" sz="1200"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Instructions:</a:t>
            </a:r>
            <a:endParaRPr lang="en-US" sz="12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Include </a:t>
            </a:r>
            <a:r>
              <a:rPr lang="en-US" sz="1200" b="1"/>
              <a:t>existing content </a:t>
            </a:r>
            <a:r>
              <a:rPr lang="en-US" sz="1200"/>
              <a:t>relevant to this campaign that could be used as-is or updated/ re-worked to fit campaign needs.</a:t>
            </a:r>
            <a:endParaRPr lang="en-US" sz="1200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Instructions:</a:t>
            </a:r>
            <a:endParaRPr lang="en-US" sz="12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Only include the content that will be created for this campaign.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Keep the original Content Blueprint as reference for future campaigns and/or messaging.</a:t>
            </a:r>
            <a:endParaRPr lang="en-US" sz="1200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Instructions:</a:t>
            </a:r>
            <a:endParaRPr lang="en-US" sz="12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Only include the TEA content that will be created for this campaign.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Key customer perspectives used in TEA are typically important to the campaign.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If all of TEA items are not used, keep the original as reference for future campaigns and/or messaging.</a:t>
            </a:r>
            <a:endParaRPr lang="en-US" sz="1200"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4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9ABAB-1396-4D82-9487-05E73314FE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C86C-1161-4CE5-1200-4748D3CE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ECBC1-C100-D6F9-7B9A-BA5CC7B7B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7C78F-581B-5572-BE04-7CFE23B15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9EF4-435B-5AA1-A297-46D9E12E5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DCC2-2B84-4024-A7A9-AD362E42A6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EE8F-D984-8D2D-F527-A7CA2CDE6542}"/>
              </a:ext>
            </a:extLst>
          </p:cNvPr>
          <p:cNvSpPr/>
          <p:nvPr/>
        </p:nvSpPr>
        <p:spPr>
          <a:xfrm>
            <a:off x="6855124" y="-1"/>
            <a:ext cx="292388" cy="6867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0E051-DC69-8A88-5594-89053AA6413D}"/>
              </a:ext>
            </a:extLst>
          </p:cNvPr>
          <p:cNvSpPr/>
          <p:nvPr/>
        </p:nvSpPr>
        <p:spPr>
          <a:xfrm>
            <a:off x="-1" y="-1"/>
            <a:ext cx="6855125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5BBA1-877D-7026-19AD-117E52A2D1FB}"/>
              </a:ext>
            </a:extLst>
          </p:cNvPr>
          <p:cNvSpPr/>
          <p:nvPr/>
        </p:nvSpPr>
        <p:spPr>
          <a:xfrm>
            <a:off x="7147512" y="-2"/>
            <a:ext cx="626402" cy="6867144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73A1859-45CA-38F4-8BF8-5A898EE562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68118" y="0"/>
            <a:ext cx="2304288" cy="6867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 or delete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8E3149-BF4A-5CBE-FB9F-0C8F6BBF87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6104" y="329302"/>
            <a:ext cx="4715611" cy="2066357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406A69-B1CC-95C9-8FDE-14C804DF1E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76104" y="4115770"/>
            <a:ext cx="4715611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EF0E3A8-5415-B28D-3BF1-F9CD72D1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6250" y="2612108"/>
            <a:ext cx="4715487" cy="8112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baseline="0"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CE6B2B-586E-3809-304A-5EAF1C705EBD}"/>
              </a:ext>
            </a:extLst>
          </p:cNvPr>
          <p:cNvSpPr/>
          <p:nvPr/>
        </p:nvSpPr>
        <p:spPr>
          <a:xfrm>
            <a:off x="10064080" y="0"/>
            <a:ext cx="2127920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81CEF71D-FB46-D372-89B6-FE8486A6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1E5A9-ECBC-C40E-BD11-1A5E5AC4C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29954"/>
            <a:ext cx="9827854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31E857-6CDD-9561-DA35-3D85F0A5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A63A61-A779-54FB-BAD0-CAB0CF80D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F571454-DBBE-0609-3B3F-B8D148D30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0461F1-914B-DB82-7260-BFEC99CF797A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900A87-8DA8-21A9-85D9-C8D0FB5A69F0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B72374-41D5-6034-AD03-E21D1720433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590598-DF9A-5F75-0428-241687B1044F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10AE6E-8756-654F-352C-99ED71D67CD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E591A7-109C-06C7-1E0E-8ADC92CD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27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27581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C220D-47BB-0FE8-CE54-59289BCCC15A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5431AF-ECCD-1AF3-C81D-B84BB121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98B8650-1887-7481-28CA-7ED62389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4EE813-5F97-8966-D521-8EB3C3D3B0A9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C87401-B10D-DC4F-04C9-F1033DA5AA50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B3A3EA-018C-0E48-B78A-734112D66FB7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7F9DA5-5414-95E8-133E-FF276B7FF7B2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B7D996-A93F-2943-FE9C-3983A457B0C8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EF50D7-522B-8462-2D8C-9930487D0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72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+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464EEB5-B396-8D33-F0EF-029F622000C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A2F5658-481D-5FA2-15DB-EA3170851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E45AF61-A898-B60B-B91F-B039C3F85D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0DB1A-92EC-9510-B2CA-487E346C3D94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E4FFEC-AF0B-3849-D6D7-AC545111C3FB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28FF0C-D4B7-98FB-8821-7E7027499F94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7462AA-21C8-C270-7BA1-C92B170CC68B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92A76-64EE-58BE-6A14-7EF011B426FE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5431E9-7139-9136-4A1D-168DCE35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89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+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7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8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9" y="733133"/>
            <a:ext cx="9827536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F5DA177-92F4-0301-F63B-5342B575B86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497C8-6825-04E8-2E57-73E51E7E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b="0" i="0" kern="1200" smtClean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A5DE9DE4-1654-5430-AD6C-0674E93805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F2882F-99DE-6D13-C7D1-BC9A6626FEF6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0C51B3-740E-F574-33BA-F8E8A2AAD3CD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C0F806-5511-43D6-B5D5-B793CC3A5158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414D3D-5069-2257-8888-CCB1ACFC9BAF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7AE1D3-EC6A-EDC6-33C3-2C1E5CB2F3A9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6099E1-A518-1173-5161-C0A991BC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388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89507" y="1287522"/>
            <a:ext cx="7712015" cy="4887306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334200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678664-1343-3A72-E802-36463033290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B640EC-FE31-F99B-9AD5-2A18AC29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E3D906DE-EA02-84D7-4B71-EDC934DC9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22BC7-3B68-F236-DD47-EEDC6B1D8837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26F977-055E-9514-E2F6-E83408C6468B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737F36-98CE-B853-2946-C21F9E7BD88F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F14083-6B34-F068-B1C3-9E3478549615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E036D0-8E19-C126-0F49-DF2D714A8C36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194D2E-D43B-F047-39BD-B2D169A7A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22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64" y="5241390"/>
            <a:ext cx="11147360" cy="1159410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</a:defRPr>
            </a:lvl1pPr>
            <a:lvl2pPr marL="0" indent="0">
              <a:buNone/>
              <a:defRPr sz="1500">
                <a:latin typeface="Arial" panose="020B0604020202020204" pitchFamily="34" charset="0"/>
              </a:defRPr>
            </a:lvl2pPr>
            <a:lvl3pPr marL="384048" indent="-182880">
              <a:defRPr sz="1500">
                <a:latin typeface="+mn-lt"/>
              </a:defRPr>
            </a:lvl3pPr>
            <a:lvl4pPr marL="548640" indent="-182880">
              <a:defRPr sz="1500">
                <a:latin typeface="+mn-lt"/>
              </a:defRPr>
            </a:lvl4pPr>
            <a:lvl5pPr marL="731520" indent="-182880">
              <a:defRPr sz="13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919" y="1322552"/>
            <a:ext cx="11201400" cy="3824542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9" y="722247"/>
            <a:ext cx="9837264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37582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B30F90D-38A2-74D2-DC94-F42FC2F64A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FBB579-2B09-7A2B-F1EA-8577FEF4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59CF52A7-EDAB-F4D8-688A-8602FB22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F5EB34-8AFA-9087-E93E-52B80852902B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EFBD9F-6EC1-5079-C41D-5DBF1E9381DB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10E3E0-584F-6F95-A96A-D83DFC40F349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CB9304-6EB6-5818-1B32-C75CF742C241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B93B48-5654-61B7-C670-8495814AA0D7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1F668C-0035-6FD2-57D3-5CA7DD79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26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" y="1368726"/>
            <a:ext cx="12191936" cy="5007048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6ACA50-DE8F-0CB9-E95C-48753C4BD75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675533-7BD9-52B6-E439-E4CA8805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C1B82A-10B4-F23A-2EE3-AA611E8DA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368CA3-CA42-133A-D1F4-41C05AA1F071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2BD0B0-851F-303A-8576-3503E84C355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5B9DE1-D729-C336-73F9-3FE7BA9AD98F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03EB4B-F05C-0C91-4FC5-2B0941EAC1C3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019BDA-83D3-3C27-4CE7-D33E6FD66ABC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C7A0AF-1E55-FF38-A9D6-AC45BA2D3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880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62820" y="2752035"/>
            <a:ext cx="702438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20F0E-B0FA-2521-F43A-C2103387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13" y="6451257"/>
            <a:ext cx="749179" cy="3017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" y="2752035"/>
            <a:ext cx="3663924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AutoShape 3"/>
          <p:cNvSpPr>
            <a:spLocks noChangeAspect="1" noChangeArrowheads="1" noTextEdit="1"/>
          </p:cNvSpPr>
          <p:nvPr/>
        </p:nvSpPr>
        <p:spPr bwMode="auto">
          <a:xfrm>
            <a:off x="7498971" y="532271"/>
            <a:ext cx="21717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87E16E-FDAF-8680-441C-CBADD108CFE5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FA5BA7-335E-967C-FCB3-A07E261051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45FC08-4616-CDC3-268E-DB61E4DD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1DF1A46-73A2-86ED-633A-55E9EF288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347" y="2752035"/>
            <a:ext cx="824006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3689A-B043-5DBF-F16B-14AEE8696336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6A87FA-E0D7-C272-0778-EFBE262D4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9A991E-EC0A-B223-59AF-B75ACE90E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7701B5DA-10C7-6BBF-C1C4-9848148A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09A39-9245-7B6D-20B9-F7403568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13" y="6451257"/>
            <a:ext cx="7491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2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62819" y="2752035"/>
            <a:ext cx="7024379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" y="2752035"/>
            <a:ext cx="3663924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6967DB-77FA-BE54-C4B7-7CC064828BB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036FEA-ACC5-B5E5-CF28-D9718F138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0A38581E-E008-908D-A6BD-5A4ABF86F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03547-3C9A-D48E-05E7-6B678BAC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13" y="6451257"/>
            <a:ext cx="7491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064080" y="-1"/>
            <a:ext cx="2127920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667267"/>
            <a:ext cx="7143939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4115770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76249" y="2612108"/>
            <a:ext cx="7143751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72A78CE8-0558-45A1-70FB-0BD022AAD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AE528-C884-A453-B3AD-A54FE607F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2752035"/>
            <a:ext cx="3663924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55403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55403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12800" y="2752035"/>
            <a:ext cx="6474398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rgbClr val="00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51E1E-37DC-DF95-1A4F-C9140AD8988E}"/>
              </a:ext>
            </a:extLst>
          </p:cNvPr>
          <p:cNvSpPr/>
          <p:nvPr/>
        </p:nvSpPr>
        <p:spPr>
          <a:xfrm>
            <a:off x="4512949" y="2752035"/>
            <a:ext cx="899851" cy="3573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BEEDC3-C55E-8D73-71A5-7359D262191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CBE82-6225-B9B5-85CE-D7F0392B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44F2FE4B-45EB-8CD1-BB5D-3A724321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73FFF-88B9-068A-0ED2-05D73695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13" y="6451257"/>
            <a:ext cx="7491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62968" y="2752035"/>
            <a:ext cx="4577440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1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C1077-C5F9-C3D6-0816-F426999D0E9A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27A951-6EB5-40C7-3124-04DC045E0A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3B4112-0F4B-7D6A-E941-64EED236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EC30F990-E6F6-3846-D0C2-DD2A6B4B8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B18F-47A6-78F6-67A3-365D572837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7934" y="2752035"/>
            <a:ext cx="3360236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0F981-DE9E-2307-0159-D0A6154B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13" y="6451257"/>
            <a:ext cx="74917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46B8AD-8A30-432A-ACE1-BAAE22ABA5DD}"/>
              </a:ext>
            </a:extLst>
          </p:cNvPr>
          <p:cNvGrpSpPr/>
          <p:nvPr/>
        </p:nvGrpSpPr>
        <p:grpSpPr>
          <a:xfrm>
            <a:off x="-1" y="-1"/>
            <a:ext cx="12192001" cy="6858003"/>
            <a:chOff x="-1" y="-1"/>
            <a:chExt cx="12192001" cy="6858003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18824" y="-1"/>
              <a:ext cx="621169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39992" y="0"/>
              <a:ext cx="1524087" cy="68580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" y="0"/>
              <a:ext cx="7918825" cy="685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7367" y="0"/>
            <a:ext cx="7821457" cy="6807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1109600"/>
            <a:ext cx="7143939" cy="3850885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5092929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2F783A-C2A6-A1F5-3A52-68FF4405A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061967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4408E9-F830-F028-94D3-B727F68A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259362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2B577402-D34A-AA1F-40EE-892EC12A6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49806-630B-111F-2EAA-D08B1B616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1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 w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BD0E8-1A60-4161-9273-4D38E0C9CB02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1" y="-1"/>
              <a:ext cx="9126747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445622" y="-1"/>
              <a:ext cx="621169" cy="685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26747" y="-1"/>
              <a:ext cx="319258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93D8-D57F-B616-AD08-B2A939C1F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7048953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34F00B-2138-E48E-0F81-6251C2A7C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246348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E857704F-F371-AC69-64D1-DBF29B1F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5DFE50-AE04-991E-ED2E-4F19A8881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9" y="2116179"/>
            <a:ext cx="6087374" cy="28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3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7407-257B-33BB-FFA1-40BDB854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09E44-2C87-C7FE-A1C5-0E7C19D01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B3A7-2CCF-422C-5286-C51A627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EB221-AB31-96AE-139F-6BEF30DF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1A05-5629-D6D5-7E04-39B4FC24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EE8F-D984-8D2D-F527-A7CA2CDE6542}"/>
              </a:ext>
            </a:extLst>
          </p:cNvPr>
          <p:cNvSpPr/>
          <p:nvPr/>
        </p:nvSpPr>
        <p:spPr>
          <a:xfrm>
            <a:off x="6855124" y="-1"/>
            <a:ext cx="292388" cy="6867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0E051-DC69-8A88-5594-89053AA6413D}"/>
              </a:ext>
            </a:extLst>
          </p:cNvPr>
          <p:cNvSpPr/>
          <p:nvPr/>
        </p:nvSpPr>
        <p:spPr>
          <a:xfrm>
            <a:off x="-1" y="-1"/>
            <a:ext cx="6855125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5BBA1-877D-7026-19AD-117E52A2D1FB}"/>
              </a:ext>
            </a:extLst>
          </p:cNvPr>
          <p:cNvSpPr/>
          <p:nvPr/>
        </p:nvSpPr>
        <p:spPr>
          <a:xfrm>
            <a:off x="7147512" y="-2"/>
            <a:ext cx="626402" cy="6867144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73A1859-45CA-38F4-8BF8-5A898EE562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68118" y="0"/>
            <a:ext cx="2304288" cy="6867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 or delete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8E3149-BF4A-5CBE-FB9F-0C8F6BBF87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6104" y="329302"/>
            <a:ext cx="4715611" cy="2066357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406A69-B1CC-95C9-8FDE-14C804DF1E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76104" y="4115770"/>
            <a:ext cx="4715611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EF0E3A8-5415-B28D-3BF1-F9CD72D1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6250" y="2612108"/>
            <a:ext cx="4715487" cy="8112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baseline="0"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CE6B2B-586E-3809-304A-5EAF1C705EBD}"/>
              </a:ext>
            </a:extLst>
          </p:cNvPr>
          <p:cNvSpPr/>
          <p:nvPr/>
        </p:nvSpPr>
        <p:spPr>
          <a:xfrm>
            <a:off x="10064080" y="-1"/>
            <a:ext cx="2127920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81CEF71D-FB46-D372-89B6-FE8486A6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9B43C-3DB2-33A4-F405-F75A191F6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064080" y="-1"/>
            <a:ext cx="2127920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667267"/>
            <a:ext cx="7143939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4115770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76249" y="2612108"/>
            <a:ext cx="7143751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72A78CE8-0558-45A1-70FB-0BD022AAD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2807F-8340-528D-68B7-BFC86BC43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 Alt D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F16FF-21C0-8716-3FA3-D824A855037C}"/>
              </a:ext>
            </a:extLst>
          </p:cNvPr>
          <p:cNvSpPr/>
          <p:nvPr/>
        </p:nvSpPr>
        <p:spPr>
          <a:xfrm>
            <a:off x="3523626" y="0"/>
            <a:ext cx="5572126" cy="685595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B8904F-973B-FD5A-2875-2DB1E4E50FEC}"/>
              </a:ext>
            </a:extLst>
          </p:cNvPr>
          <p:cNvSpPr/>
          <p:nvPr/>
        </p:nvSpPr>
        <p:spPr>
          <a:xfrm>
            <a:off x="9837502" y="-7470"/>
            <a:ext cx="2354497" cy="6865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808519" y="667267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808519" y="4115770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808577" y="2612108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BE56F-2DC6-C729-781D-EC5A5CA6F653}"/>
              </a:ext>
            </a:extLst>
          </p:cNvPr>
          <p:cNvSpPr/>
          <p:nvPr/>
        </p:nvSpPr>
        <p:spPr>
          <a:xfrm>
            <a:off x="9095752" y="-7470"/>
            <a:ext cx="380412" cy="6863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E3424-1585-AA8F-6BCB-3D7C0E6E0E2A}"/>
              </a:ext>
            </a:extLst>
          </p:cNvPr>
          <p:cNvSpPr/>
          <p:nvPr/>
        </p:nvSpPr>
        <p:spPr>
          <a:xfrm>
            <a:off x="9476164" y="-7470"/>
            <a:ext cx="392163" cy="6865470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28F9F501-F0DC-AEDB-CD1D-8EADFD3DC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06828-8ECD-1A2B-815C-C29781693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16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Title Image Alt_2 D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78D12F-86BD-97C8-5DCE-BB086034B43F}"/>
              </a:ext>
            </a:extLst>
          </p:cNvPr>
          <p:cNvSpPr/>
          <p:nvPr/>
        </p:nvSpPr>
        <p:spPr>
          <a:xfrm>
            <a:off x="0" y="5349879"/>
            <a:ext cx="9412229" cy="105727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95300" y="512905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95300" y="3961408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95300" y="2457746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C6362-1AF0-9EDA-9802-65436126F823}"/>
              </a:ext>
            </a:extLst>
          </p:cNvPr>
          <p:cNvSpPr/>
          <p:nvPr/>
        </p:nvSpPr>
        <p:spPr>
          <a:xfrm>
            <a:off x="9371050" y="5349879"/>
            <a:ext cx="346493" cy="1057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6F712-7347-C2EE-0410-559EA104A1F6}"/>
              </a:ext>
            </a:extLst>
          </p:cNvPr>
          <p:cNvSpPr/>
          <p:nvPr/>
        </p:nvSpPr>
        <p:spPr>
          <a:xfrm>
            <a:off x="9717544" y="5349880"/>
            <a:ext cx="346493" cy="1057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3CB55-C5E0-1627-6BCD-BFDF4A5D08B5}"/>
              </a:ext>
            </a:extLst>
          </p:cNvPr>
          <p:cNvSpPr/>
          <p:nvPr/>
        </p:nvSpPr>
        <p:spPr>
          <a:xfrm>
            <a:off x="10064038" y="5349880"/>
            <a:ext cx="2127920" cy="105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CB9F20-A635-D461-C1C2-DAB6C154D265}"/>
              </a:ext>
            </a:extLst>
          </p:cNvPr>
          <p:cNvGrpSpPr/>
          <p:nvPr/>
        </p:nvGrpSpPr>
        <p:grpSpPr>
          <a:xfrm>
            <a:off x="10038596" y="5607797"/>
            <a:ext cx="1824266" cy="558799"/>
            <a:chOff x="10028008" y="5549900"/>
            <a:chExt cx="1824266" cy="5587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6D8EC-9022-0871-E360-FF9D35984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 r="54152" b="87415"/>
            <a:stretch/>
          </p:blipFill>
          <p:spPr>
            <a:xfrm>
              <a:off x="10028008" y="5549900"/>
              <a:ext cx="978130" cy="5587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1B621A-19B3-564E-29F4-56B6EEF7C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1" t="4437" r="14492" b="89220"/>
            <a:stretch/>
          </p:blipFill>
          <p:spPr>
            <a:xfrm>
              <a:off x="11036300" y="5549900"/>
              <a:ext cx="815974" cy="434976"/>
            </a:xfrm>
            <a:prstGeom prst="rect">
              <a:avLst/>
            </a:prstGeom>
          </p:spPr>
        </p:pic>
      </p:grp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D3059093-161D-8167-662D-991BF2701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072996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30238" indent="-168275">
              <a:defRPr>
                <a:latin typeface="Arial" panose="020B0604020202020204" pitchFamily="34" charset="0"/>
              </a:defRPr>
            </a:lvl4pPr>
            <a:lvl5pPr marL="854075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CCC47-7EE4-3CBA-2760-E30E62A0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C17040-5575-BDFD-012E-CAC2E62C19D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DF5F3F-46FF-1E3B-8B47-A58B2AF87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F0317685-89CC-EB7D-8334-C2C8566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47F22F-27BE-F772-2312-07A585BF231E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B9C8D5-E4BE-552D-7EE8-9F6FAE0C29D1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B70B99-19ED-7B54-83D8-C50FF9C123C4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697B6F-0C82-A42E-82EE-F12C059A2F64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4AFB88-C4F4-69F9-B9DF-2C154394D68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991C8F-F5C5-84A1-F9AC-03861D29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1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F16FF-21C0-8716-3FA3-D824A855037C}"/>
              </a:ext>
            </a:extLst>
          </p:cNvPr>
          <p:cNvSpPr/>
          <p:nvPr/>
        </p:nvSpPr>
        <p:spPr>
          <a:xfrm>
            <a:off x="3523626" y="0"/>
            <a:ext cx="5572126" cy="685595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B8904F-973B-FD5A-2875-2DB1E4E50FEC}"/>
              </a:ext>
            </a:extLst>
          </p:cNvPr>
          <p:cNvSpPr/>
          <p:nvPr/>
        </p:nvSpPr>
        <p:spPr>
          <a:xfrm>
            <a:off x="9837502" y="-7470"/>
            <a:ext cx="2354497" cy="6865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808519" y="667267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808519" y="4115770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808577" y="2612108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BE56F-2DC6-C729-781D-EC5A5CA6F653}"/>
              </a:ext>
            </a:extLst>
          </p:cNvPr>
          <p:cNvSpPr/>
          <p:nvPr/>
        </p:nvSpPr>
        <p:spPr>
          <a:xfrm>
            <a:off x="9095752" y="-7470"/>
            <a:ext cx="380412" cy="6863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E3424-1585-AA8F-6BCB-3D7C0E6E0E2A}"/>
              </a:ext>
            </a:extLst>
          </p:cNvPr>
          <p:cNvSpPr/>
          <p:nvPr/>
        </p:nvSpPr>
        <p:spPr>
          <a:xfrm>
            <a:off x="9476164" y="-7470"/>
            <a:ext cx="392163" cy="6865470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28F9F501-F0DC-AEDB-CD1D-8EADFD3DC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32945-3BF7-5B1F-9FA0-AFBB2A56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7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Sub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27063" indent="-166688">
              <a:defRPr>
                <a:latin typeface="Arial" panose="020B0604020202020204" pitchFamily="34" charset="0"/>
              </a:defRPr>
            </a:lvl4pPr>
            <a:lvl5pPr marL="857250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37308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9837583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93B610-C848-F751-861E-59857B83503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F22F4B3-119C-BC21-27E8-7F53226B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53A1D773-F272-CF31-67CA-0999FC847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B8057-B49F-6313-B7DB-CDD8BAC4B588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F25D87-06A8-0E8F-99FA-2401F0A64238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981269-6C43-D614-7CEE-EA8516FCB762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C65137-F5E0-6FCA-E10F-161BE8445185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CBEF74-7AAD-F4D4-4BFF-29EA5CC08C28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954C1C-0F2D-6193-F76E-C1244DB5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266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Only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923544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2FBD709-3CB0-4830-6C95-8A7A6EA9999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157C3-95F5-896D-5E1A-559A921CD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589ABE23-F4DB-FC26-F89F-F0BD8E824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DDFFE-DECD-A1F1-6E07-39F691A72429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044123-AE46-E689-8013-9BF25B71B56A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96F28C-BE07-44A0-39D6-3EE803E9AE95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2E5B03-8330-2873-F6D2-254365E741CC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DBC3DF-25DF-A479-8F03-6908E8D3F2AA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E4C5F9-44A7-C81D-E621-82B08388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34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Sub Only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17854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18128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C97E69-FAA0-4BF6-D3E1-906809A42DC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8E40B4-D7C5-F87F-BC1C-2F721B2F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7574CF2B-A515-1C41-56BE-89C1ABA12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0BCF09-DECB-5CE6-EA72-33C70A8E0E62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B97B01-6EB9-C3DC-FC68-610C5350E9B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6B2F47-38C2-D240-2389-11B36A21774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B35CA5-FC5A-3643-319A-AFC0DCF72D38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77162A-1798-701C-29C8-CA88C8E28CA0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67F4E1-BB5D-9AB4-D8CE-FF6F53EAC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51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Blank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298E85-5752-F1F8-507F-81F567C680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561F9B-8913-3392-2105-C4DA12112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6BDBF4CE-F00A-5313-3374-1ECFA05F0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7CB9C-2B07-B547-16E5-43BFF34921D3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DD430B-4017-4C21-FD13-A4B253182029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CA521-9679-F626-303A-FD2C17B5431C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FF9A1A-B5D3-DCB1-D93E-D1C3D7128F6E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C6994D-FBC1-84F5-8D71-27440936941A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4C981E-21F6-9321-2697-86E5C724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77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29954"/>
            <a:ext cx="9827854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31E857-6CDD-9561-DA35-3D85F0A5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A63A61-A779-54FB-BAD0-CAB0CF80D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F571454-DBBE-0609-3B3F-B8D148D30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CEDCB-D54C-3608-09DB-4F5B25F83B4F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036F2C-2E7F-4165-1A6B-01E4833B7A18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DC9133-FE28-A367-BBBE-B7A184C4B975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77374F-0041-BEC9-62A9-B4BF7260134C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881677-4C72-D3E5-BE29-6F34DD4C0449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AA9B5-9122-E2E9-B76E-689839C4D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423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27581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C220D-47BB-0FE8-CE54-59289BCCC15A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5431AF-ECCD-1AF3-C81D-B84BB121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98B8650-1887-7481-28CA-7ED62389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5F8AD-E5CA-E58B-B772-44017793433F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B74D2E-D1B1-D26D-267B-3E3EC53C07C5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44DE77-740A-D271-8AB9-7537C1DE260E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67523-FAFB-FBD3-D302-6388F18B5FFE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DB3B9C-C60B-BB14-4724-3C2E5FFE5676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80C8D1-2F22-E798-D0C3-E179A67B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381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+Sub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464EEB5-B396-8D33-F0EF-029F622000C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A2F5658-481D-5FA2-15DB-EA3170851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E45AF61-A898-B60B-B91F-B039C3F85D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0A4D05-17E5-26DB-5221-44019B0EB161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A7E4AE-E103-1896-529C-8DE5E9E9FACA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27BFD-F355-2A31-E559-49418450195C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B400E5-2CE0-BF25-65B7-9F8F5E13F58C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D59DB5-7C4D-02F4-8B41-3E3E164DB033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9F8B72-9F63-4D55-8D4C-0A57F0157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07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+Sub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7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8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9" y="733133"/>
            <a:ext cx="9827536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F5DA177-92F4-0301-F63B-5342B575B86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497C8-6825-04E8-2E57-73E51E7E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b="0" i="0" kern="1200" smtClean="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A5DE9DE4-1654-5430-AD6C-0674E93805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D091C-77E6-0ACE-1C68-9F9B675E307D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ECBA3-0707-D3FD-D186-E6954EB74257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7283E6-D4B1-DB39-441B-60A750CE28DD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13D28C-44F8-605D-B82A-BF53D86EB69B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44CD43-9CE7-4E8E-AF0E-0EACDCC9E001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C5BC20-E8E5-1388-74D8-4E5E413A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821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Imag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89507" y="1287522"/>
            <a:ext cx="7712015" cy="4887306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9525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334200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678664-1343-3A72-E802-36463033290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B640EC-FE31-F99B-9AD5-2A18AC29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E3D906DE-EA02-84D7-4B71-EDC934DC9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239F1-4804-EE90-B98D-C941BFFD9DC8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3D74D8-A8BC-6A2B-29AE-4A20CED9653B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61E456-CC2D-38A6-CBF4-B827DD4A7A91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95E941-C08F-0F15-EF70-436E54F975D1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114B60-4556-A9E3-5EEE-42DCFAAEAE6E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957183-B4B0-C550-E15C-E7FD5FCB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890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Caption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64" y="5241390"/>
            <a:ext cx="11147360" cy="1159410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</a:defRPr>
            </a:lvl1pPr>
            <a:lvl2pPr marL="0" indent="0">
              <a:buNone/>
              <a:defRPr sz="1500">
                <a:latin typeface="Arial" panose="020B0604020202020204" pitchFamily="34" charset="0"/>
              </a:defRPr>
            </a:lvl2pPr>
            <a:lvl3pPr marL="384048" indent="-182880">
              <a:defRPr sz="1500">
                <a:latin typeface="+mn-lt"/>
              </a:defRPr>
            </a:lvl3pPr>
            <a:lvl4pPr marL="548640" indent="-182880">
              <a:defRPr sz="1500">
                <a:latin typeface="+mn-lt"/>
              </a:defRPr>
            </a:lvl4pPr>
            <a:lvl5pPr marL="731520" indent="-182880">
              <a:defRPr sz="13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919" y="1322552"/>
            <a:ext cx="11201400" cy="3824542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9" y="722247"/>
            <a:ext cx="9837264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37582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B30F90D-38A2-74D2-DC94-F42FC2F64A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FBB579-2B09-7A2B-F1EA-8577FEF4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59CF52A7-EDAB-F4D8-688A-8602FB22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39C69-F791-A335-7A1C-F7679049A7EF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389BAB-426E-A5CC-D5B3-93E612533A9D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BBF423-A80B-5FEE-895E-AE51626CCC2E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B335D0-6E05-F38B-9DC3-FAFEAF5C4149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3E7AAC-1EC1-F961-9DBB-83F1F142A99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F1D0B4-A7A4-59D1-DE1B-8E7C38D8E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45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Title Image Al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78D12F-86BD-97C8-5DCE-BB086034B43F}"/>
              </a:ext>
            </a:extLst>
          </p:cNvPr>
          <p:cNvSpPr/>
          <p:nvPr/>
        </p:nvSpPr>
        <p:spPr>
          <a:xfrm>
            <a:off x="0" y="5349879"/>
            <a:ext cx="9412229" cy="105727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95300" y="512905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95300" y="3961408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95300" y="2457746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C6362-1AF0-9EDA-9802-65436126F823}"/>
              </a:ext>
            </a:extLst>
          </p:cNvPr>
          <p:cNvSpPr/>
          <p:nvPr/>
        </p:nvSpPr>
        <p:spPr>
          <a:xfrm>
            <a:off x="9371050" y="5349879"/>
            <a:ext cx="346493" cy="1057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6F712-7347-C2EE-0410-559EA104A1F6}"/>
              </a:ext>
            </a:extLst>
          </p:cNvPr>
          <p:cNvSpPr/>
          <p:nvPr/>
        </p:nvSpPr>
        <p:spPr>
          <a:xfrm>
            <a:off x="9717544" y="5349880"/>
            <a:ext cx="346493" cy="1057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3CB55-C5E0-1627-6BCD-BFDF4A5D08B5}"/>
              </a:ext>
            </a:extLst>
          </p:cNvPr>
          <p:cNvSpPr/>
          <p:nvPr/>
        </p:nvSpPr>
        <p:spPr>
          <a:xfrm>
            <a:off x="10064038" y="5349880"/>
            <a:ext cx="2127920" cy="105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CB9F20-A635-D461-C1C2-DAB6C154D265}"/>
              </a:ext>
            </a:extLst>
          </p:cNvPr>
          <p:cNvGrpSpPr/>
          <p:nvPr/>
        </p:nvGrpSpPr>
        <p:grpSpPr>
          <a:xfrm>
            <a:off x="10038596" y="5607797"/>
            <a:ext cx="1824266" cy="558799"/>
            <a:chOff x="10028008" y="5549900"/>
            <a:chExt cx="1824266" cy="5587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6D8EC-9022-0871-E360-FF9D35984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 r="54152" b="87415"/>
            <a:stretch/>
          </p:blipFill>
          <p:spPr>
            <a:xfrm>
              <a:off x="10028008" y="5549900"/>
              <a:ext cx="978130" cy="5587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1B621A-19B3-564E-29F4-56B6EEF7C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1" t="4437" r="14492" b="89220"/>
            <a:stretch/>
          </p:blipFill>
          <p:spPr>
            <a:xfrm>
              <a:off x="11036300" y="5549900"/>
              <a:ext cx="815974" cy="434976"/>
            </a:xfrm>
            <a:prstGeom prst="rect">
              <a:avLst/>
            </a:prstGeom>
          </p:spPr>
        </p:pic>
      </p:grp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D3059093-161D-8167-662D-991BF2701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" y="1368725"/>
            <a:ext cx="12191936" cy="5010912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6ACA50-DE8F-0CB9-E95C-48753C4BD75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675533-7BD9-52B6-E439-E4CA8805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C1B82A-10B4-F23A-2EE3-AA611E8DA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997C51-4D50-ED69-6A65-0E0C53FD9371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17F905-F7AF-EA10-8C5C-34EF972B0D9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E9574B-297B-B097-49ED-5A249BADC3B0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46E371-3829-57CF-F39C-F470EE73397C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AE1A57-6F40-C8D0-0600-6B3F41EF316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310770-6560-8D95-B0A6-D7009A011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67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D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AutoShape 3"/>
          <p:cNvSpPr>
            <a:spLocks noChangeAspect="1" noChangeArrowheads="1" noTextEdit="1"/>
          </p:cNvSpPr>
          <p:nvPr/>
        </p:nvSpPr>
        <p:spPr bwMode="auto">
          <a:xfrm>
            <a:off x="7498971" y="532271"/>
            <a:ext cx="21717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66FA2-37C2-A91C-CFF3-01928DA0E56D}"/>
              </a:ext>
            </a:extLst>
          </p:cNvPr>
          <p:cNvGrpSpPr/>
          <p:nvPr/>
        </p:nvGrpSpPr>
        <p:grpSpPr>
          <a:xfrm>
            <a:off x="-2" y="2752035"/>
            <a:ext cx="12192000" cy="3573694"/>
            <a:chOff x="-2" y="2752035"/>
            <a:chExt cx="12192000" cy="3573694"/>
          </a:xfrm>
        </p:grpSpPr>
        <p:sp>
          <p:nvSpPr>
            <p:cNvPr id="29" name="Rectangle 28"/>
            <p:cNvSpPr/>
            <p:nvPr/>
          </p:nvSpPr>
          <p:spPr>
            <a:xfrm>
              <a:off x="4862820" y="2752035"/>
              <a:ext cx="7024380" cy="3573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" y="2752035"/>
              <a:ext cx="3663924" cy="3573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87199" y="2752035"/>
              <a:ext cx="304799" cy="3573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969" y="2752035"/>
              <a:ext cx="899851" cy="3573694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87E16E-FDAF-8680-441C-CBADD108CFE5}"/>
                </a:ext>
              </a:extLst>
            </p:cNvPr>
            <p:cNvSpPr/>
            <p:nvPr/>
          </p:nvSpPr>
          <p:spPr>
            <a:xfrm>
              <a:off x="3658171" y="2752035"/>
              <a:ext cx="304797" cy="3573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FA5BA7-335E-967C-FCB3-A07E261051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45FC08-4616-CDC3-268E-DB61E4DD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1DF1A46-73A2-86ED-633A-55E9EF288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7DB2B3-5060-4B75-68E9-B91D5D49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9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Alt D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347" y="2752035"/>
            <a:ext cx="824006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3689A-B043-5DBF-F16B-14AEE8696336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6A87FA-E0D7-C272-0778-EFBE262D4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9A991E-EC0A-B223-59AF-B75ACE90E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7701B5DA-10C7-6BBF-C1C4-9848148A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A0375-27E2-6C43-42D3-C11A513E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Imag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62819" y="2752035"/>
            <a:ext cx="7024379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" y="2752035"/>
            <a:ext cx="3663924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6967DB-77FA-BE54-C4B7-7CC064828BB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036FEA-ACC5-B5E5-CF28-D9718F138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0A38581E-E008-908D-A6BD-5A4ABF86F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A3B6B-AA8E-1B38-4D48-2F67F90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 D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2752035"/>
            <a:ext cx="3663924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55403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55403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12800" y="2752035"/>
            <a:ext cx="6474398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rgbClr val="00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51E1E-37DC-DF95-1A4F-C9140AD8988E}"/>
              </a:ext>
            </a:extLst>
          </p:cNvPr>
          <p:cNvSpPr/>
          <p:nvPr/>
        </p:nvSpPr>
        <p:spPr>
          <a:xfrm>
            <a:off x="4512949" y="2752035"/>
            <a:ext cx="899851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BEEDC3-C55E-8D73-71A5-7359D262191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CBE82-6225-B9B5-85CE-D7F0392B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44F2FE4B-45EB-8CD1-BB5D-3A724321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32EB-70CC-4E35-DDF3-A74F74EF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7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 Alt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62968" y="2752035"/>
            <a:ext cx="4577440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C1077-C5F9-C3D6-0816-F426999D0E9A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27A951-6EB5-40C7-3124-04DC045E0A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3B4112-0F4B-7D6A-E941-64EED236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EC30F990-E6F6-3846-D0C2-DD2A6B4B8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B18F-47A6-78F6-67A3-365D572837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7934" y="2752035"/>
            <a:ext cx="3360236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CCF-8D44-FD19-A512-E55B7F2B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9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46B8AD-8A30-432A-ACE1-BAAE22ABA5DD}"/>
              </a:ext>
            </a:extLst>
          </p:cNvPr>
          <p:cNvGrpSpPr/>
          <p:nvPr/>
        </p:nvGrpSpPr>
        <p:grpSpPr>
          <a:xfrm>
            <a:off x="-1" y="-1"/>
            <a:ext cx="12192001" cy="6858003"/>
            <a:chOff x="-1" y="-1"/>
            <a:chExt cx="12192001" cy="6858003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18824" y="-1"/>
              <a:ext cx="621169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39992" y="0"/>
              <a:ext cx="1524087" cy="68580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" y="0"/>
              <a:ext cx="7918825" cy="6857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7367" y="0"/>
            <a:ext cx="7821457" cy="68072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1109600"/>
            <a:ext cx="7143939" cy="3850885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5092929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2F783A-C2A6-A1F5-3A52-68FF4405A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061967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4408E9-F830-F028-94D3-B727F68A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259362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2B577402-D34A-AA1F-40EE-892EC12A6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C56CC-C21B-4390-1042-78577A5B8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1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 w Wordmark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BD0E8-1A60-4161-9273-4D38E0C9CB02}"/>
              </a:ext>
            </a:extLst>
          </p:cNvPr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-1"/>
              <a:ext cx="8824836" cy="685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445622" y="-1"/>
              <a:ext cx="621169" cy="685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25582" y="0"/>
              <a:ext cx="320040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93D8-D57F-B616-AD08-B2A939C1F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7048953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34F00B-2138-E48E-0F81-6251C2A7C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246348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E857704F-F371-AC69-64D1-DBF29B1F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65817-6AC7-8CFC-5A25-68224237A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1B2833-E5ED-B813-A0ED-D927DD5C6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9" y="2116179"/>
            <a:ext cx="6087374" cy="28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42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4EE8F-D984-8D2D-F527-A7CA2CDE6542}"/>
              </a:ext>
            </a:extLst>
          </p:cNvPr>
          <p:cNvSpPr/>
          <p:nvPr/>
        </p:nvSpPr>
        <p:spPr>
          <a:xfrm>
            <a:off x="6855124" y="-1"/>
            <a:ext cx="292388" cy="6867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0E051-DC69-8A88-5594-89053AA6413D}"/>
              </a:ext>
            </a:extLst>
          </p:cNvPr>
          <p:cNvSpPr/>
          <p:nvPr/>
        </p:nvSpPr>
        <p:spPr>
          <a:xfrm>
            <a:off x="-1" y="-1"/>
            <a:ext cx="6855125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5BBA1-877D-7026-19AD-117E52A2D1FB}"/>
              </a:ext>
            </a:extLst>
          </p:cNvPr>
          <p:cNvSpPr/>
          <p:nvPr/>
        </p:nvSpPr>
        <p:spPr>
          <a:xfrm>
            <a:off x="7147512" y="-2"/>
            <a:ext cx="626402" cy="6867144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73A1859-45CA-38F4-8BF8-5A898EE562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68118" y="0"/>
            <a:ext cx="2304288" cy="68671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 or delete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08E3149-BF4A-5CBE-FB9F-0C8F6BBF87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76104" y="329302"/>
            <a:ext cx="4715611" cy="2066357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406A69-B1CC-95C9-8FDE-14C804DF1E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76104" y="4115770"/>
            <a:ext cx="4715611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EF0E3A8-5415-B28D-3BF1-F9CD72D1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6250" y="2612108"/>
            <a:ext cx="4715487" cy="8112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baseline="0"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CE6B2B-586E-3809-304A-5EAF1C705EBD}"/>
              </a:ext>
            </a:extLst>
          </p:cNvPr>
          <p:cNvSpPr/>
          <p:nvPr/>
        </p:nvSpPr>
        <p:spPr>
          <a:xfrm>
            <a:off x="10064080" y="-1"/>
            <a:ext cx="2127920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81CEF71D-FB46-D372-89B6-FE8486A61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309D9C-FD6B-B949-A7C1-ED6CB6180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94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064080" y="-1"/>
            <a:ext cx="2127920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-1"/>
            <a:ext cx="7918825" cy="6872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667267"/>
            <a:ext cx="7143939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4115770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76249" y="2612108"/>
            <a:ext cx="7143751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18824" y="-1"/>
            <a:ext cx="621169" cy="6872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39992" y="-1"/>
            <a:ext cx="1524087" cy="6872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72A78CE8-0558-45A1-70FB-0BD022AAD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168A9-FCD8-981D-0026-08E446E67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30238" indent="-168275">
              <a:defRPr>
                <a:latin typeface="Arial" panose="020B0604020202020204" pitchFamily="34" charset="0"/>
              </a:defRPr>
            </a:lvl4pPr>
            <a:lvl5pPr marL="854075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CCC47-7EE4-3CBA-2760-E30E62A0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C17040-5575-BDFD-012E-CAC2E62C19D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DF5F3F-46FF-1E3B-8B47-A58B2AF87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F0317685-89CC-EB7D-8334-C2C8566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9BB7D7-ED78-AFA4-994B-4673C75A79F9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C6B450-49DD-5D49-EE59-C6AD78E929B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FFABB-7266-C1B6-94E9-26AD737162C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8EDBF6-95DC-E8C8-6310-21CB57F48583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77E2F0-5C17-607D-CCDC-344F237ED6F1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4DFDC-8511-048D-7817-73BDB104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944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Image Alt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F16FF-21C0-8716-3FA3-D824A855037C}"/>
              </a:ext>
            </a:extLst>
          </p:cNvPr>
          <p:cNvSpPr/>
          <p:nvPr/>
        </p:nvSpPr>
        <p:spPr>
          <a:xfrm>
            <a:off x="3523626" y="0"/>
            <a:ext cx="5572126" cy="685595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B8904F-973B-FD5A-2875-2DB1E4E50FEC}"/>
              </a:ext>
            </a:extLst>
          </p:cNvPr>
          <p:cNvSpPr/>
          <p:nvPr/>
        </p:nvSpPr>
        <p:spPr>
          <a:xfrm>
            <a:off x="9837502" y="-7470"/>
            <a:ext cx="2354497" cy="6865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808519" y="667267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808519" y="4115770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808577" y="2612108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BE56F-2DC6-C729-781D-EC5A5CA6F653}"/>
              </a:ext>
            </a:extLst>
          </p:cNvPr>
          <p:cNvSpPr/>
          <p:nvPr/>
        </p:nvSpPr>
        <p:spPr>
          <a:xfrm>
            <a:off x="9095752" y="-7470"/>
            <a:ext cx="380412" cy="6863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E3424-1585-AA8F-6BCB-3D7C0E6E0E2A}"/>
              </a:ext>
            </a:extLst>
          </p:cNvPr>
          <p:cNvSpPr/>
          <p:nvPr/>
        </p:nvSpPr>
        <p:spPr>
          <a:xfrm>
            <a:off x="9476164" y="-7470"/>
            <a:ext cx="392163" cy="6865470"/>
          </a:xfrm>
          <a:prstGeom prst="rect">
            <a:avLst/>
          </a:prstGeom>
          <a:solidFill>
            <a:srgbClr val="0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28F9F501-F0DC-AEDB-CD1D-8EADFD3DC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970C83-7F0B-568D-529F-2995B98B8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3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Title Image Alt_2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78D12F-86BD-97C8-5DCE-BB086034B43F}"/>
              </a:ext>
            </a:extLst>
          </p:cNvPr>
          <p:cNvSpPr/>
          <p:nvPr/>
        </p:nvSpPr>
        <p:spPr>
          <a:xfrm>
            <a:off x="0" y="5349879"/>
            <a:ext cx="9412229" cy="105727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95300" y="512905"/>
            <a:ext cx="5042517" cy="1728392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95300" y="3961408"/>
            <a:ext cx="5042517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95300" y="2457746"/>
            <a:ext cx="5042385" cy="811212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0" indent="0">
              <a:buNone/>
              <a:defRPr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C6362-1AF0-9EDA-9802-65436126F823}"/>
              </a:ext>
            </a:extLst>
          </p:cNvPr>
          <p:cNvSpPr/>
          <p:nvPr/>
        </p:nvSpPr>
        <p:spPr>
          <a:xfrm>
            <a:off x="9371050" y="5349879"/>
            <a:ext cx="346493" cy="1057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6F712-7347-C2EE-0410-559EA104A1F6}"/>
              </a:ext>
            </a:extLst>
          </p:cNvPr>
          <p:cNvSpPr/>
          <p:nvPr/>
        </p:nvSpPr>
        <p:spPr>
          <a:xfrm>
            <a:off x="9717544" y="5349880"/>
            <a:ext cx="346493" cy="1057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3CB55-C5E0-1627-6BCD-BFDF4A5D08B5}"/>
              </a:ext>
            </a:extLst>
          </p:cNvPr>
          <p:cNvSpPr/>
          <p:nvPr/>
        </p:nvSpPr>
        <p:spPr>
          <a:xfrm>
            <a:off x="10064038" y="5349880"/>
            <a:ext cx="2127920" cy="1057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CB9F20-A635-D461-C1C2-DAB6C154D265}"/>
              </a:ext>
            </a:extLst>
          </p:cNvPr>
          <p:cNvGrpSpPr/>
          <p:nvPr/>
        </p:nvGrpSpPr>
        <p:grpSpPr>
          <a:xfrm>
            <a:off x="10038596" y="5607797"/>
            <a:ext cx="1824266" cy="558799"/>
            <a:chOff x="10028008" y="5549900"/>
            <a:chExt cx="1824266" cy="5587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6D8EC-9022-0871-E360-FF9D35984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 r="54152" b="87415"/>
            <a:stretch/>
          </p:blipFill>
          <p:spPr>
            <a:xfrm>
              <a:off x="10028008" y="5549900"/>
              <a:ext cx="978130" cy="5587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1B621A-19B3-564E-29F4-56B6EEF7C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1" t="4437" r="14492" b="89220"/>
            <a:stretch/>
          </p:blipFill>
          <p:spPr>
            <a:xfrm>
              <a:off x="11036300" y="5549900"/>
              <a:ext cx="815974" cy="434976"/>
            </a:xfrm>
            <a:prstGeom prst="rect">
              <a:avLst/>
            </a:prstGeom>
          </p:spPr>
        </p:pic>
      </p:grp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D3059093-161D-8167-662D-991BF2701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52454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30238" indent="-168275">
              <a:defRPr>
                <a:latin typeface="Arial" panose="020B0604020202020204" pitchFamily="34" charset="0"/>
              </a:defRPr>
            </a:lvl4pPr>
            <a:lvl5pPr marL="854075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ACCC47-7EE4-3CBA-2760-E30E62A0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C17040-5575-BDFD-012E-CAC2E62C19D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DF5F3F-46FF-1E3B-8B47-A58B2AF87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F0317685-89CC-EB7D-8334-C2C8566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9E123F-5840-22B8-DFB2-856AB65CC29B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CD11F3-65C7-ACD2-C594-3FC8F4588C5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6DC28-4166-B452-8AB5-AACA0A93B4D7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5C2F37-C3E1-75D5-04DA-A1B7EBB9A59C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90AE2E-C889-85F1-D27B-5209721746F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2FD47D-D93F-AB30-3EA6-0FA52AB76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49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Sub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27063" indent="-166688">
              <a:defRPr>
                <a:latin typeface="Arial" panose="020B0604020202020204" pitchFamily="34" charset="0"/>
              </a:defRPr>
            </a:lvl4pPr>
            <a:lvl5pPr marL="857250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37308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9837583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93B610-C848-F751-861E-59857B83503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F22F4B3-119C-BC21-27E8-7F53226B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53A1D773-F272-CF31-67CA-0999FC847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5F555E-1F48-499B-EF6C-2D0F693FB48E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CC3B4A-FB39-FEBD-33FE-3837C93162D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DB19DC-C399-3C5F-3F8E-4AC6AAFD2462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7DCF90-DF26-2FEF-F6D8-4D7B19D988C0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0A2AF4-6167-939B-92C8-AD4898DCE581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2E5AB6-661B-F006-D9D1-0E084D2F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60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923544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2FBD709-3CB0-4830-6C95-8A7A6EA9999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157C3-95F5-896D-5E1A-559A921CD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589ABE23-F4DB-FC26-F89F-F0BD8E824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833317-16C1-F892-520C-C354D93CAFD7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233423-6B86-8C8A-8E85-C3C35B6B9A3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32CD-64DB-0F14-CF8F-F6A13DE7D535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0D1649-6AC6-3651-FFF4-1EA510070026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FD9231-407F-A858-E7F1-BA1A18372818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154E24-1D76-0215-E7C7-EA518EDFE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26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Sub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17854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18128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C97E69-FAA0-4BF6-D3E1-906809A42DC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8E40B4-D7C5-F87F-BC1C-2F721B2F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7574CF2B-A515-1C41-56BE-89C1ABA12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A06D12-4C46-B593-62B1-EF679AB0C331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A4EC12-7028-FF3A-6B3D-E0E7B442748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822C2-2EEC-FADA-2ABA-82782F6A936C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9A3808-A5EB-A402-41AF-F96D3199A1D1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C00E18-1E19-A94C-BC75-8AA0DEC8329A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34A345-B9EF-EA92-D913-91D25DAA6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97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298E85-5752-F1F8-507F-81F567C680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561F9B-8913-3392-2105-C4DA12112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6BDBF4CE-F00A-5313-3374-1ECFA05F0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337752-E015-1401-519C-B42B40EA0BE0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D963D1-1C3C-E474-99BB-46461E11848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D41950-1829-3BE6-E99C-6B230DAEF587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399005-0DAE-2C16-EC00-F5F887D12906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05C8DA-A7E5-41D0-FCAC-D6E58AE1844D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BD335E-2522-0AB3-2ACA-A6BD798C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08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29954"/>
            <a:ext cx="9827854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31E857-6CDD-9561-DA35-3D85F0A5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A63A61-A779-54FB-BAD0-CAB0CF80D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F571454-DBBE-0609-3B3F-B8D148D30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108227-001B-5615-7761-C67127211156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D91358-FF9D-E92A-197C-80BF873736B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89B31-51EF-5727-542E-BD646E3CE2B8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5D4496-B7E7-BEA3-B428-D5A536DD7203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FA5215-7DD6-3A8E-02C1-62DB367C17AE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671E9A-0433-FE51-7692-431CBE60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570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5493389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861" y="1287522"/>
            <a:ext cx="549165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27581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34C220D-47BB-0FE8-CE54-59289BCCC15A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5431AF-ECCD-1AF3-C81D-B84BB121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98B8650-1887-7481-28CA-7ED62389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F52048-BCC4-1A98-CBD0-B6078F7F3205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669489-A125-0429-CCE7-6BEB6C7637C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19B7D-AB4D-02B6-2771-50DBAEBCEA62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7897DC-2B16-DDE0-5464-02C23576B34E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98CAA4-3908-A1C5-C27F-355E1366C6E7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7E19D5-BE0A-4067-973C-E018878F2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99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+Sub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7"/>
            <a:ext cx="9827855" cy="926767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464EEB5-B396-8D33-F0EF-029F622000C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A2F5658-481D-5FA2-15DB-EA3170851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E45AF61-A898-B60B-B91F-B039C3F85D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6F79D6-1A52-E21D-0C3B-68D8FFC1D5DB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F95624-03D6-C41C-EC7A-799DC3F895CA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344D87-7AB6-FBB9-D5FF-D5AF4C9034F2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068792-95B0-C0DE-04AF-56CD152B03A9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104A39-DB17-900C-4056-A13B5D416438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A1A688-E9A9-204A-52AD-F69B1D58E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3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9304"/>
            <a:ext cx="11198597" cy="467258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171450" indent="-161925">
              <a:tabLst/>
              <a:defRPr>
                <a:latin typeface="Arial" panose="020B0604020202020204" pitchFamily="34" charset="0"/>
              </a:defRPr>
            </a:lvl2pPr>
            <a:lvl3pPr marL="457200" indent="-177800">
              <a:tabLst/>
              <a:defRPr>
                <a:latin typeface="Arial" panose="020B0604020202020204" pitchFamily="34" charset="0"/>
              </a:defRPr>
            </a:lvl3pPr>
            <a:lvl4pPr marL="627063" indent="-166688">
              <a:defRPr>
                <a:latin typeface="Arial" panose="020B0604020202020204" pitchFamily="34" charset="0"/>
              </a:defRPr>
            </a:lvl4pPr>
            <a:lvl5pPr marL="857250" indent="-182563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33133"/>
            <a:ext cx="9837308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19" y="246888"/>
            <a:ext cx="9837583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93B610-C848-F751-861E-59857B83503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F22F4B3-119C-BC21-27E8-7F53226BE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53A1D773-F272-CF31-67CA-0999FC847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4AC454-346E-E5E6-165D-67C74A5BDEF3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572F57-8380-C55E-411C-DE35F14BDB30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8E352D-C3C7-4C2C-A383-D150E9222160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757B97-1349-4CDE-2959-B4A9F2F32136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492611-FA9B-8581-D5B9-54D4599E884B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5103C2-F985-7613-F77F-D06D5DC5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9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2-Col Sub +Sub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84188"/>
            <a:ext cx="549554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9862" y="1284188"/>
            <a:ext cx="5491654" cy="357695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02920" y="1751724"/>
            <a:ext cx="5493389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09861" y="1751724"/>
            <a:ext cx="5491655" cy="4423103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7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8"/>
          <p:cNvSpPr>
            <a:spLocks noGrp="1"/>
          </p:cNvSpPr>
          <p:nvPr>
            <p:ph type="body" sz="quarter" idx="15" hasCustomPrompt="1"/>
          </p:nvPr>
        </p:nvSpPr>
        <p:spPr>
          <a:xfrm>
            <a:off x="503239" y="733133"/>
            <a:ext cx="9827536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0" indent="0">
              <a:buNone/>
              <a:defRPr>
                <a:solidFill>
                  <a:schemeClr val="accent1"/>
                </a:solidFill>
                <a:latin typeface="Roboto" pitchFamily="2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F5DA177-92F4-0301-F63B-5342B575B86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497C8-6825-04E8-2E57-73E51E7E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b="0" i="0" kern="1200" smtClean="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A5DE9DE4-1654-5430-AD6C-0674E93805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5E71D7-EE79-C8F4-C292-2AC1DD52708A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D327D-9AAC-352A-2572-EEEF49FA225A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5DED4F-8207-BC8C-6440-14504934E295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08D552-8E6C-EBDF-61EB-588A7B1B75EA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7421D7-EB8F-3367-F12E-672B382088A4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BAA47C-45C8-59C3-0445-08E0F3AB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24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Content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89507" y="1287522"/>
            <a:ext cx="7712015" cy="4887306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9525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87522"/>
            <a:ext cx="3342005" cy="4887306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900">
                <a:latin typeface="Arial" panose="020B0604020202020204" pitchFamily="34" charset="0"/>
              </a:defRPr>
            </a:lvl2pPr>
            <a:lvl3pPr marL="457200" indent="-230188">
              <a:defRPr sz="1700">
                <a:latin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678664-1343-3A72-E802-36463033290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B640EC-FE31-F99B-9AD5-2A18AC29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E3D906DE-EA02-84D7-4B71-EDC934DC9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4E14D2-B74F-F7B9-BAA5-71EF431D4E1B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D906F4-7761-5E48-912F-1527C0AB8041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58B51D-117D-6812-9935-3CBCF4D302C6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3120B2-FA2E-8F29-DA6A-4504767C9BEE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4E2EB-2D37-0722-CE6D-C0D87627BE42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5D0F40-7454-A0C9-8D86-863101BF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37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Cap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64" y="5241390"/>
            <a:ext cx="11147360" cy="1159410"/>
          </a:xfrm>
        </p:spPr>
        <p:txBody>
          <a:bodyPr/>
          <a:lstStyle>
            <a:lvl1pPr>
              <a:defRPr sz="1900">
                <a:latin typeface="Arial" panose="020B0604020202020204" pitchFamily="34" charset="0"/>
              </a:defRPr>
            </a:lvl1pPr>
            <a:lvl2pPr marL="0" indent="0">
              <a:buNone/>
              <a:defRPr sz="1500">
                <a:latin typeface="Arial" panose="020B0604020202020204" pitchFamily="34" charset="0"/>
              </a:defRPr>
            </a:lvl2pPr>
            <a:lvl3pPr marL="384048" indent="-182880">
              <a:defRPr sz="1500">
                <a:latin typeface="+mn-lt"/>
              </a:defRPr>
            </a:lvl3pPr>
            <a:lvl4pPr marL="548640" indent="-182880">
              <a:defRPr sz="1500">
                <a:latin typeface="+mn-lt"/>
              </a:defRPr>
            </a:lvl4pPr>
            <a:lvl5pPr marL="731520" indent="-182880">
              <a:defRPr sz="13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919" y="1322552"/>
            <a:ext cx="11201400" cy="3824542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9" y="722247"/>
            <a:ext cx="9837264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37582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B30F90D-38A2-74D2-DC94-F42FC2F64A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1FBB579-2B09-7A2B-F1EA-8577FEF4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59CF52A7-EDAB-F4D8-688A-8602FB224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0791B5-981C-8C7F-8D5D-AF28159B7C3A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6665E-20D2-1741-CAC6-F34066190666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0C5849-9D81-6D11-7610-05B130A8987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92D3D-93D8-BFFE-08B7-26F5FA8E27E6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BBB1E8-B525-574F-02D2-FE75C8AC0946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2A0792-A88F-1ABB-695C-A76CF19A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2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" y="1368725"/>
            <a:ext cx="12191936" cy="5001595"/>
          </a:xfr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27579" cy="390099"/>
          </a:xfrm>
        </p:spPr>
        <p:txBody>
          <a:bodyPr/>
          <a:lstStyle>
            <a:lvl1pPr>
              <a:defRPr sz="2400">
                <a:solidFill>
                  <a:srgbClr val="B3B3B3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6ACA50-DE8F-0CB9-E95C-48753C4BD75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675533-7BD9-52B6-E439-E4CA8805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C1B82A-10B4-F23A-2EE3-AA611E8DA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E00140-62A7-4152-EFD6-FA9827D88B10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BDFC59-C8BA-4397-455D-91634BDA683F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84AC63-A725-0FF3-372E-E362853EA3F6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A41F1-0076-9DC8-AAEC-21D841550EAF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06851D-0328-FAF4-1F0D-EE2CA27A48F1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EC760F-6BDC-0156-6FBE-89093534D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74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AutoShape 3"/>
          <p:cNvSpPr>
            <a:spLocks noChangeAspect="1" noChangeArrowheads="1" noTextEdit="1"/>
          </p:cNvSpPr>
          <p:nvPr/>
        </p:nvSpPr>
        <p:spPr bwMode="auto">
          <a:xfrm>
            <a:off x="7498971" y="532271"/>
            <a:ext cx="21717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66FA2-37C2-A91C-CFF3-01928DA0E56D}"/>
              </a:ext>
            </a:extLst>
          </p:cNvPr>
          <p:cNvGrpSpPr/>
          <p:nvPr/>
        </p:nvGrpSpPr>
        <p:grpSpPr>
          <a:xfrm>
            <a:off x="-2" y="2752035"/>
            <a:ext cx="12192000" cy="3573694"/>
            <a:chOff x="-2" y="2752035"/>
            <a:chExt cx="12192000" cy="3573694"/>
          </a:xfrm>
        </p:grpSpPr>
        <p:sp>
          <p:nvSpPr>
            <p:cNvPr id="29" name="Rectangle 28"/>
            <p:cNvSpPr/>
            <p:nvPr/>
          </p:nvSpPr>
          <p:spPr>
            <a:xfrm>
              <a:off x="4862820" y="2752035"/>
              <a:ext cx="7024380" cy="3573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" y="2752035"/>
              <a:ext cx="3663924" cy="3573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87199" y="2752035"/>
              <a:ext cx="304799" cy="3573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969" y="2752035"/>
              <a:ext cx="899851" cy="3573694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87E16E-FDAF-8680-441C-CBADD108CFE5}"/>
                </a:ext>
              </a:extLst>
            </p:cNvPr>
            <p:cNvSpPr/>
            <p:nvPr/>
          </p:nvSpPr>
          <p:spPr>
            <a:xfrm>
              <a:off x="3658171" y="2752035"/>
              <a:ext cx="304797" cy="3573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DFA5BA7-335E-967C-FCB3-A07E261051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45FC08-4616-CDC3-268E-DB61E4DD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A1DF1A46-73A2-86ED-633A-55E9EF288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849F8-B7A9-E73A-7833-D0D59592E851}"/>
              </a:ext>
            </a:extLst>
          </p:cNvPr>
          <p:cNvSpPr/>
          <p:nvPr/>
        </p:nvSpPr>
        <p:spPr>
          <a:xfrm>
            <a:off x="10699531" y="6400800"/>
            <a:ext cx="149246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DCE6F4-4E12-E20A-A839-98B69C0F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Alt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347" y="2752035"/>
            <a:ext cx="824006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53689A-B043-5DBF-F16B-14AEE8696336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6A87FA-E0D7-C272-0778-EFBE262D4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9A991E-EC0A-B223-59AF-B75ACE90E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7701B5DA-10C7-6BBF-C1C4-9848148A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1C82D-F57D-23EF-9E44-54A4635E7D8C}"/>
              </a:ext>
            </a:extLst>
          </p:cNvPr>
          <p:cNvSpPr/>
          <p:nvPr/>
        </p:nvSpPr>
        <p:spPr>
          <a:xfrm>
            <a:off x="10699531" y="6400800"/>
            <a:ext cx="149246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6E1F1-F5B5-40B2-E8FB-BB5F11A9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9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62819" y="2752035"/>
            <a:ext cx="7024379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" y="2752035"/>
            <a:ext cx="3663924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5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45675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6967DB-77FA-BE54-C4B7-7CC064828BB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B036FEA-ACC5-B5E5-CF28-D9718F138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0A38581E-E008-908D-A6BD-5A4ABF86F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A205F-E5A0-7127-86CA-679DC57D121B}"/>
              </a:ext>
            </a:extLst>
          </p:cNvPr>
          <p:cNvSpPr/>
          <p:nvPr/>
        </p:nvSpPr>
        <p:spPr>
          <a:xfrm>
            <a:off x="10699531" y="6400800"/>
            <a:ext cx="149246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04039-E020-C922-D9A1-156CC781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9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2752035"/>
            <a:ext cx="3663924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55403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3"/>
            <a:ext cx="9855403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12800" y="2752035"/>
            <a:ext cx="6474398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199" y="2752035"/>
            <a:ext cx="304799" cy="3573694"/>
          </a:xfrm>
          <a:prstGeom prst="rect">
            <a:avLst/>
          </a:prstGeom>
          <a:solidFill>
            <a:srgbClr val="008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62969" y="2752035"/>
            <a:ext cx="899851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51E1E-37DC-DF95-1A4F-C9140AD8988E}"/>
              </a:ext>
            </a:extLst>
          </p:cNvPr>
          <p:cNvSpPr/>
          <p:nvPr/>
        </p:nvSpPr>
        <p:spPr>
          <a:xfrm>
            <a:off x="4512949" y="2752035"/>
            <a:ext cx="899851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BEEDC3-C55E-8D73-71A5-7359D262191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CBE82-6225-B9B5-85CE-D7F0392B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44F2FE4B-45EB-8CD1-BB5D-3A724321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5FBFB1-A7EA-806B-9DFC-2CF0761F6BA6}"/>
              </a:ext>
            </a:extLst>
          </p:cNvPr>
          <p:cNvSpPr/>
          <p:nvPr/>
        </p:nvSpPr>
        <p:spPr>
          <a:xfrm>
            <a:off x="10699531" y="6400800"/>
            <a:ext cx="149246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FD9B0-13D5-CC91-49FF-9ADECF03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5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Divider Two Images Al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40409" y="2752035"/>
            <a:ext cx="603503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62968" y="2752035"/>
            <a:ext cx="4577440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5099" y="386498"/>
            <a:ext cx="9845676" cy="1362075"/>
          </a:xfrm>
        </p:spPr>
        <p:txBody>
          <a:bodyPr anchor="b" anchorCtr="0">
            <a:noAutofit/>
          </a:bodyPr>
          <a:lstStyle>
            <a:lvl1pPr>
              <a:defRPr sz="2800" b="0" cap="none" baseline="0">
                <a:solidFill>
                  <a:schemeClr val="accent4"/>
                </a:solidFill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85099" y="1748574"/>
            <a:ext cx="9845676" cy="86149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B3B3B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68000" y="2752035"/>
            <a:ext cx="1524000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3913" y="2752035"/>
            <a:ext cx="1524087" cy="3573694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2" y="2752035"/>
            <a:ext cx="300349" cy="3573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C1077-C5F9-C3D6-0816-F426999D0E9A}"/>
              </a:ext>
            </a:extLst>
          </p:cNvPr>
          <p:cNvSpPr/>
          <p:nvPr/>
        </p:nvSpPr>
        <p:spPr>
          <a:xfrm>
            <a:off x="3658171" y="2752035"/>
            <a:ext cx="304797" cy="3573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27A951-6EB5-40C7-3124-04DC045E0AE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3B4112-0F4B-7D6A-E941-64EED236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EC30F990-E6F6-3846-D0C2-DD2A6B4B8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B18F-47A6-78F6-67A3-365D572837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7934" y="2752035"/>
            <a:ext cx="3360236" cy="357369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EAC0A-6CCB-FD0B-AB11-EC917A42CB88}"/>
              </a:ext>
            </a:extLst>
          </p:cNvPr>
          <p:cNvSpPr/>
          <p:nvPr/>
        </p:nvSpPr>
        <p:spPr>
          <a:xfrm>
            <a:off x="10699531" y="6400800"/>
            <a:ext cx="149246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60FEA-7492-865F-C153-EA7DD5CC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97" y="6459248"/>
            <a:ext cx="741774" cy="2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0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746B8AD-8A30-432A-ACE1-BAAE22ABA5DD}"/>
              </a:ext>
            </a:extLst>
          </p:cNvPr>
          <p:cNvGrpSpPr/>
          <p:nvPr/>
        </p:nvGrpSpPr>
        <p:grpSpPr>
          <a:xfrm>
            <a:off x="-1" y="-1"/>
            <a:ext cx="12192001" cy="6858003"/>
            <a:chOff x="-1" y="-1"/>
            <a:chExt cx="12192001" cy="6858003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18824" y="-1"/>
              <a:ext cx="621169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39992" y="0"/>
              <a:ext cx="1524087" cy="68580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" y="0"/>
              <a:ext cx="7918825" cy="6857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76103" y="1109600"/>
            <a:ext cx="7143939" cy="3850885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76103" y="5092929"/>
            <a:ext cx="7143939" cy="113777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2F783A-C2A6-A1F5-3A52-68FF4405A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061967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4408E9-F830-F028-94D3-B727F68A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7259362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2B577402-D34A-AA1F-40EE-892EC12A6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5627A-771A-A4B9-1FBE-F71CD8797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10031664" y="0"/>
            <a:ext cx="2133424" cy="1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27854" cy="923544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2FBD709-3CB0-4830-6C95-8A7A6EA9999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157C3-95F5-896D-5E1A-559A921CD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589ABE23-F4DB-FC26-F89F-F0BD8E824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E9539-CEE2-C66B-BCF1-1644E168CA64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1FBBFA-7DCF-5B55-26AD-70D10B69CE22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ABE0CE-C1BC-4E5A-504B-A89624F9EF0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5209B2-7EE5-0E38-56D0-E7CF70FB8AA1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99B70C-4623-4064-4511-DD49FF750293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E15B61-A4D3-A7FE-E747-715901C43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6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ilent 16:9 End w Wordmar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BD0E8-1A60-4161-9273-4D38E0C9CB02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sp>
          <p:nvSpPr>
            <p:cNvPr id="13" name="Rectangle 12"/>
            <p:cNvSpPr/>
            <p:nvPr/>
          </p:nvSpPr>
          <p:spPr>
            <a:xfrm>
              <a:off x="10064080" y="-1"/>
              <a:ext cx="2127920" cy="685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-1"/>
              <a:ext cx="8824836" cy="68580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445622" y="-1"/>
              <a:ext cx="621169" cy="685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25582" y="-2"/>
              <a:ext cx="320040" cy="685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093D8-D57F-B616-AD08-B2A939C1F36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7048953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34F00B-2138-E48E-0F81-6251C2A7C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246348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E857704F-F371-AC69-64D1-DBF29B1F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A2269C2-A61B-87DF-489C-0073E49D4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39" y="2116179"/>
            <a:ext cx="6087374" cy="28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Title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722247"/>
            <a:ext cx="9817854" cy="39009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defRPr>
            </a:lvl2pPr>
          </a:lstStyle>
          <a:p>
            <a:pPr lvl="0"/>
            <a:r>
              <a:rPr lang="en-US"/>
              <a:t>Subhead goes here</a:t>
            </a:r>
          </a:p>
          <a:p>
            <a:pPr lvl="1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246888"/>
            <a:ext cx="9818128" cy="484632"/>
          </a:xfrm>
        </p:spPr>
        <p:txBody>
          <a:bodyPr anchor="t" anchorCtr="0"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Roboto L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C97E69-FAA0-4BF6-D3E1-906809A42DC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8E40B4-D7C5-F87F-BC1C-2F721B2F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7574CF2B-A515-1C41-56BE-89C1ABA12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1A5DF9-88A7-C23D-A2A9-EDE6AA46A003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F18CAB-0A6B-9BDD-414E-1CA9DB0EF22D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0DFC69-560D-4A7D-8E32-6CFB7B47ACA0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655896-BD30-8DF0-225F-1057C66782F0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CB0DE9-B62E-13D6-FF33-34BDC6F42E64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818FBC-52E0-2B42-6BA4-11F992F3E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34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ilent 16:9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298E85-5752-F1F8-507F-81F567C680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561F9B-8913-3392-2105-C4DA12112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6BDBF4CE-F00A-5313-3374-1ECFA05F0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18896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41C82-71DD-6496-F270-6DF97C436A16}"/>
              </a:ext>
            </a:extLst>
          </p:cNvPr>
          <p:cNvGrpSpPr/>
          <p:nvPr/>
        </p:nvGrpSpPr>
        <p:grpSpPr>
          <a:xfrm>
            <a:off x="10917525" y="6411998"/>
            <a:ext cx="1274474" cy="377953"/>
            <a:chOff x="10917525" y="6411998"/>
            <a:chExt cx="1274474" cy="377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E99461-8381-61CD-D4C7-1DEBB7EAC183}"/>
                </a:ext>
              </a:extLst>
            </p:cNvPr>
            <p:cNvSpPr/>
            <p:nvPr/>
          </p:nvSpPr>
          <p:spPr>
            <a:xfrm>
              <a:off x="10917525" y="6411999"/>
              <a:ext cx="103930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8ED292-731D-54BD-72BD-641ED68DD9C3}"/>
                </a:ext>
              </a:extLst>
            </p:cNvPr>
            <p:cNvSpPr/>
            <p:nvPr/>
          </p:nvSpPr>
          <p:spPr>
            <a:xfrm>
              <a:off x="11187764" y="6411998"/>
              <a:ext cx="1004235" cy="3779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AA4775-BBD6-CC8F-7913-0C278CDD6DA2}"/>
                </a:ext>
              </a:extLst>
            </p:cNvPr>
            <p:cNvSpPr/>
            <p:nvPr/>
          </p:nvSpPr>
          <p:spPr>
            <a:xfrm>
              <a:off x="11032900" y="6411998"/>
              <a:ext cx="157148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388CE8-939E-B4F2-868F-DB7B858DB7EE}"/>
                </a:ext>
              </a:extLst>
            </p:cNvPr>
            <p:cNvSpPr/>
            <p:nvPr/>
          </p:nvSpPr>
          <p:spPr>
            <a:xfrm>
              <a:off x="10982975" y="6411998"/>
              <a:ext cx="77682" cy="3779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0AEB35-D591-405E-08BE-77C3A393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8530" y="6454955"/>
              <a:ext cx="741774" cy="29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91" y="248556"/>
            <a:ext cx="9832283" cy="90549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91" y="1291996"/>
            <a:ext cx="11194268" cy="46683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54DA0D7-EFC4-4AE7-B2AF-645DF9413DF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9B4372E3-B6B7-4A9B-B752-C9C979A38C1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E4BEC31D-C830-44F1-BB91-FE6B28AA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DD974E3A-51B1-4CC9-B56F-435F93B9D5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974016A-68A9-4588-FEA9-801F2852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26645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Arial" panose="020B0604020202020204" pitchFamily="34" charset="0"/>
          <a:ea typeface="Roboto Lt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Tx/>
        <a:buNone/>
        <a:defRPr sz="2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171450" indent="-161925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19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57200" indent="-177800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-168275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57250" indent="-182563" algn="l" defTabSz="6858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92">
          <p15:clr>
            <a:srgbClr val="F26B43"/>
          </p15:clr>
        </p15:guide>
        <p15:guide id="17" orient="horz" pos="3888">
          <p15:clr>
            <a:srgbClr val="F26B43"/>
          </p15:clr>
        </p15:guide>
        <p15:guide id="18" pos="312">
          <p15:clr>
            <a:srgbClr val="F26B43"/>
          </p15:clr>
        </p15:guide>
        <p15:guide id="19" pos="7488">
          <p15:clr>
            <a:srgbClr val="F26B43"/>
          </p15:clr>
        </p15:guide>
        <p15:guide id="20" orient="horz" pos="1008">
          <p15:clr>
            <a:srgbClr val="F26B43"/>
          </p15:clr>
        </p15:guide>
        <p15:guide id="21" orient="horz" pos="4032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4272">
          <p15:clr>
            <a:srgbClr val="F26B43"/>
          </p15:clr>
        </p15:guide>
        <p15:guide id="24" pos="6744">
          <p15:clr>
            <a:srgbClr val="F26B43"/>
          </p15:clr>
        </p15:guide>
        <p15:guide id="25" orient="horz" pos="20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91" y="248556"/>
            <a:ext cx="9832283" cy="90549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91" y="1291996"/>
            <a:ext cx="11194268" cy="46683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54DA0D7-EFC4-4AE7-B2AF-645DF9413DF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E4BEC31D-C830-44F1-BB91-FE6B28AA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974016A-68A9-4588-FEA9-801F2852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26645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2021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4"/>
          </a:solidFill>
          <a:latin typeface="Arial" panose="020B0604020202020204" pitchFamily="34" charset="0"/>
          <a:ea typeface="Roboto Lt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Tx/>
        <a:buNone/>
        <a:defRPr sz="21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171450" indent="-161925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sz="19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57200" indent="-17780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sz="17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-168275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57250" indent="-182563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defRPr sz="15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92">
          <p15:clr>
            <a:srgbClr val="F26B43"/>
          </p15:clr>
        </p15:guide>
        <p15:guide id="17" orient="horz" pos="3888">
          <p15:clr>
            <a:srgbClr val="F26B43"/>
          </p15:clr>
        </p15:guide>
        <p15:guide id="18" pos="312">
          <p15:clr>
            <a:srgbClr val="F26B43"/>
          </p15:clr>
        </p15:guide>
        <p15:guide id="19" pos="7488">
          <p15:clr>
            <a:srgbClr val="F26B43"/>
          </p15:clr>
        </p15:guide>
        <p15:guide id="20" orient="horz" pos="1008">
          <p15:clr>
            <a:srgbClr val="F26B43"/>
          </p15:clr>
        </p15:guide>
        <p15:guide id="21" orient="horz" pos="4032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4272">
          <p15:clr>
            <a:srgbClr val="F26B43"/>
          </p15:clr>
        </p15:guide>
        <p15:guide id="24" pos="6744">
          <p15:clr>
            <a:srgbClr val="F26B43"/>
          </p15:clr>
        </p15:guide>
        <p15:guide id="25" orient="horz" pos="20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91" y="248556"/>
            <a:ext cx="9832283" cy="90549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91" y="1291996"/>
            <a:ext cx="11194268" cy="46683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54DA0D7-EFC4-4AE7-B2AF-645DF9413DF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8994274" y="6618896"/>
            <a:ext cx="1055857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6A958B2-0205-8C46-91AD-FBD4BD026495}" type="datetime3">
              <a:rPr lang="en-US" smtClean="0"/>
              <a:pPr/>
              <a:t>25 January 2026</a:t>
            </a:fld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E4BEC31D-C830-44F1-BB91-FE6B28AA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191669" y="6618896"/>
            <a:ext cx="360680" cy="161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800" kern="1200" smtClean="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7974016A-68A9-4588-FEA9-801F2852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5616" y="6626645"/>
            <a:ext cx="3746500" cy="16459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B3B3B3"/>
                </a:solidFill>
              </a:defRPr>
            </a:lvl1pPr>
          </a:lstStyle>
          <a:p>
            <a:r>
              <a:rPr lang="en-US">
                <a:latin typeface="Helvetica" pitchFamily="2" charset="0"/>
              </a:rPr>
              <a:t>Title and Regulatory Labelling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70869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4"/>
          </a:solidFill>
          <a:latin typeface="Arial" panose="020B0604020202020204" pitchFamily="34" charset="0"/>
          <a:ea typeface="Roboto Lt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200"/>
        </a:spcBef>
        <a:buFontTx/>
        <a:buNone/>
        <a:defRPr sz="21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171450" indent="-161925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sz="19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57200" indent="-17780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tabLst/>
        <a:defRPr sz="17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-168275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57250" indent="-182563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–"/>
        <a:defRPr sz="1500" kern="1200">
          <a:solidFill>
            <a:schemeClr val="bg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92">
          <p15:clr>
            <a:srgbClr val="F26B43"/>
          </p15:clr>
        </p15:guide>
        <p15:guide id="17" orient="horz" pos="3888">
          <p15:clr>
            <a:srgbClr val="F26B43"/>
          </p15:clr>
        </p15:guide>
        <p15:guide id="18" pos="312">
          <p15:clr>
            <a:srgbClr val="F26B43"/>
          </p15:clr>
        </p15:guide>
        <p15:guide id="19" pos="7488">
          <p15:clr>
            <a:srgbClr val="F26B43"/>
          </p15:clr>
        </p15:guide>
        <p15:guide id="20" orient="horz" pos="1008">
          <p15:clr>
            <a:srgbClr val="F26B43"/>
          </p15:clr>
        </p15:guide>
        <p15:guide id="21" orient="horz" pos="4032">
          <p15:clr>
            <a:srgbClr val="F26B43"/>
          </p15:clr>
        </p15:guide>
        <p15:guide id="22" pos="3840">
          <p15:clr>
            <a:srgbClr val="F26B43"/>
          </p15:clr>
        </p15:guide>
        <p15:guide id="23" orient="horz" pos="4272">
          <p15:clr>
            <a:srgbClr val="F26B43"/>
          </p15:clr>
        </p15:guide>
        <p15:guide id="24" pos="6744">
          <p15:clr>
            <a:srgbClr val="F26B43"/>
          </p15:clr>
        </p15:guide>
        <p15:guide id="25" orient="horz" pos="20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gilent.sharepoint.com/sites/agilentcustomerexperience/sitepages/agilent%20personas.aspx?web=1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8661-ACE5-2F61-2F5A-0395C861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8519" y="667267"/>
            <a:ext cx="5042517" cy="1728392"/>
          </a:xfrm>
        </p:spPr>
        <p:txBody>
          <a:bodyPr anchor="b">
            <a:normAutofit/>
          </a:bodyPr>
          <a:lstStyle/>
          <a:p>
            <a:r>
              <a:rPr lang="en-US"/>
              <a:t>FY26 Commercial Marketing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1FF3D-08A8-8153-2176-8271AC361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519" y="4115770"/>
            <a:ext cx="5042517" cy="1137771"/>
          </a:xfrm>
        </p:spPr>
        <p:txBody>
          <a:bodyPr anchor="t">
            <a:normAutofit/>
          </a:bodyPr>
          <a:lstStyle/>
          <a:p>
            <a:r>
              <a:rPr lang="en-US"/>
              <a:t>Campaign GMPM:</a:t>
            </a:r>
          </a:p>
          <a:p>
            <a:r>
              <a:rPr lang="en-US"/>
              <a:t>Campaign GMS:</a:t>
            </a:r>
          </a:p>
          <a:p>
            <a:r>
              <a:rPr lang="en-US"/>
              <a:t>Revision Date: </a:t>
            </a:r>
          </a:p>
          <a:p>
            <a:r>
              <a:rPr lang="en-US"/>
              <a:t>Campaign Code: 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9692FD-ECD9-4BB5-81E2-707D946C6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8577" y="2612108"/>
            <a:ext cx="5042385" cy="811212"/>
          </a:xfrm>
        </p:spPr>
        <p:txBody>
          <a:bodyPr/>
          <a:lstStyle/>
          <a:p>
            <a:r>
              <a:rPr lang="en-US"/>
              <a:t>Campaign Brief Template:</a:t>
            </a:r>
          </a:p>
          <a:p>
            <a:r>
              <a:rPr lang="en-US" b="1"/>
              <a:t>Campaign Name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960E9ED3-F23C-0410-4049-D118B9AA0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501839"/>
              </p:ext>
            </p:extLst>
          </p:nvPr>
        </p:nvGraphicFramePr>
        <p:xfrm>
          <a:off x="3808519" y="5336391"/>
          <a:ext cx="2521260" cy="121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21260">
                  <a:extLst>
                    <a:ext uri="{9D8B030D-6E8A-4147-A177-3AD203B41FA5}">
                      <a16:colId xmlns:a16="http://schemas.microsoft.com/office/drawing/2014/main" val="279253437"/>
                    </a:ext>
                  </a:extLst>
                </a:gridCol>
              </a:tblGrid>
              <a:tr h="198194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Campaign Brief Approvals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03050"/>
                  </a:ext>
                </a:extLst>
              </a:tr>
              <a:tr h="269144"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</a:rPr>
                        <a:t>Stakeholder Partner: </a:t>
                      </a:r>
                      <a:r>
                        <a:rPr lang="en-US" sz="800" i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800" i="1">
                          <a:solidFill>
                            <a:schemeClr val="bg1"/>
                          </a:solidFill>
                        </a:rPr>
                        <a:t>name and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343018"/>
                  </a:ext>
                </a:extLst>
              </a:tr>
              <a:tr h="26914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</a:rPr>
                        <a:t>GMPM Director:</a:t>
                      </a:r>
                      <a:r>
                        <a:rPr lang="en-US" sz="800" i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>
                          <a:solidFill>
                            <a:schemeClr val="bg1"/>
                          </a:solidFill>
                        </a:rPr>
                        <a:t>name and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140679"/>
                  </a:ext>
                </a:extLst>
              </a:tr>
              <a:tr h="26914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</a:rPr>
                        <a:t>GMS Director/Manager:  </a:t>
                      </a:r>
                    </a:p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>
                          <a:solidFill>
                            <a:schemeClr val="bg1"/>
                          </a:solidFill>
                        </a:rPr>
                        <a:t>name and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85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5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57B62D-F9A0-31C9-A259-CB24D611D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326003"/>
              </p:ext>
            </p:extLst>
          </p:nvPr>
        </p:nvGraphicFramePr>
        <p:xfrm>
          <a:off x="503237" y="1289050"/>
          <a:ext cx="11097636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409">
                  <a:extLst>
                    <a:ext uri="{9D8B030D-6E8A-4147-A177-3AD203B41FA5}">
                      <a16:colId xmlns:a16="http://schemas.microsoft.com/office/drawing/2014/main" val="1525545443"/>
                    </a:ext>
                  </a:extLst>
                </a:gridCol>
                <a:gridCol w="2774409">
                  <a:extLst>
                    <a:ext uri="{9D8B030D-6E8A-4147-A177-3AD203B41FA5}">
                      <a16:colId xmlns:a16="http://schemas.microsoft.com/office/drawing/2014/main" val="3767564568"/>
                    </a:ext>
                  </a:extLst>
                </a:gridCol>
                <a:gridCol w="2774409">
                  <a:extLst>
                    <a:ext uri="{9D8B030D-6E8A-4147-A177-3AD203B41FA5}">
                      <a16:colId xmlns:a16="http://schemas.microsoft.com/office/drawing/2014/main" val="2938274327"/>
                    </a:ext>
                  </a:extLst>
                </a:gridCol>
                <a:gridCol w="2774409">
                  <a:extLst>
                    <a:ext uri="{9D8B030D-6E8A-4147-A177-3AD203B41FA5}">
                      <a16:colId xmlns:a16="http://schemas.microsoft.com/office/drawing/2014/main" val="2533645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Content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Content Type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Updates needed?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Links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8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3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9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77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5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9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7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8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6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340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CB1BC2-05C4-27BF-A7E8-1E03F3B7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Audit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</a:rPr>
              <a:t>Existing content to support content strategy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2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A608C-563C-A48A-BD0A-705B769F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361E-0E3D-32EF-94B2-E379523020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i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Campaign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45D48-A21E-D30D-94E3-17C4CE8D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Content Blueprint</a:t>
            </a:r>
            <a:endParaRPr lang="en-US" i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19DAE-4818-A69D-00DA-93734456A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612A9-80E7-41E5-8856-64EF81518F1A}" type="datetime3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 January 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5F587-A36F-20B8-2260-400B6A7F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803B2-A378-42BD-B5EC-F7748F169F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FBAA11-5759-8F74-FC51-68C711C557B1}"/>
              </a:ext>
            </a:extLst>
          </p:cNvPr>
          <p:cNvGraphicFramePr>
            <a:graphicFrameLocks noGrp="1"/>
          </p:cNvGraphicFramePr>
          <p:nvPr/>
        </p:nvGraphicFramePr>
        <p:xfrm>
          <a:off x="7062431" y="88959"/>
          <a:ext cx="2011679" cy="864870"/>
        </p:xfrm>
        <a:graphic>
          <a:graphicData uri="http://schemas.openxmlformats.org/drawingml/2006/table">
            <a:tbl>
              <a:tblPr/>
              <a:tblGrid>
                <a:gridCol w="664677">
                  <a:extLst>
                    <a:ext uri="{9D8B030D-6E8A-4147-A177-3AD203B41FA5}">
                      <a16:colId xmlns:a16="http://schemas.microsoft.com/office/drawing/2014/main" val="2553431180"/>
                    </a:ext>
                  </a:extLst>
                </a:gridCol>
                <a:gridCol w="664677">
                  <a:extLst>
                    <a:ext uri="{9D8B030D-6E8A-4147-A177-3AD203B41FA5}">
                      <a16:colId xmlns:a16="http://schemas.microsoft.com/office/drawing/2014/main" val="2461594316"/>
                    </a:ext>
                  </a:extLst>
                </a:gridCol>
                <a:gridCol w="682325">
                  <a:extLst>
                    <a:ext uri="{9D8B030D-6E8A-4147-A177-3AD203B41FA5}">
                      <a16:colId xmlns:a16="http://schemas.microsoft.com/office/drawing/2014/main" val="2074524180"/>
                    </a:ext>
                  </a:extLst>
                </a:gridCol>
              </a:tblGrid>
              <a:tr h="3233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Level of Difficulty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214574"/>
                  </a:ext>
                </a:extLst>
              </a:tr>
              <a:tr h="270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Easy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Difficult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4356"/>
                  </a:ext>
                </a:extLst>
              </a:tr>
              <a:tr h="270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 –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 –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 –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9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D75EFA-1FE8-794B-F419-6F0F6C8E4842}"/>
              </a:ext>
            </a:extLst>
          </p:cNvPr>
          <p:cNvGraphicFramePr>
            <a:graphicFrameLocks noGrp="1"/>
          </p:cNvGraphicFramePr>
          <p:nvPr/>
        </p:nvGraphicFramePr>
        <p:xfrm>
          <a:off x="9133742" y="88960"/>
          <a:ext cx="2926080" cy="864870"/>
        </p:xfrm>
        <a:graphic>
          <a:graphicData uri="http://schemas.openxmlformats.org/drawingml/2006/table">
            <a:tbl>
              <a:tblPr/>
              <a:tblGrid>
                <a:gridCol w="966804">
                  <a:extLst>
                    <a:ext uri="{9D8B030D-6E8A-4147-A177-3AD203B41FA5}">
                      <a16:colId xmlns:a16="http://schemas.microsoft.com/office/drawing/2014/main" val="2553431180"/>
                    </a:ext>
                  </a:extLst>
                </a:gridCol>
                <a:gridCol w="966804">
                  <a:extLst>
                    <a:ext uri="{9D8B030D-6E8A-4147-A177-3AD203B41FA5}">
                      <a16:colId xmlns:a16="http://schemas.microsoft.com/office/drawing/2014/main" val="2461594316"/>
                    </a:ext>
                  </a:extLst>
                </a:gridCol>
                <a:gridCol w="992472">
                  <a:extLst>
                    <a:ext uri="{9D8B030D-6E8A-4147-A177-3AD203B41FA5}">
                      <a16:colId xmlns:a16="http://schemas.microsoft.com/office/drawing/2014/main" val="2074524180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21457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Low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2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435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Any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2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Prefer by launch, or soon 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Must have prior to launch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9007"/>
                  </a:ext>
                </a:extLst>
              </a:tr>
            </a:tbl>
          </a:graphicData>
        </a:graphic>
      </p:graphicFrame>
      <p:graphicFrame>
        <p:nvGraphicFramePr>
          <p:cNvPr id="6" name="Content Placeholder 17">
            <a:extLst>
              <a:ext uri="{FF2B5EF4-FFF2-40B4-BE49-F238E27FC236}">
                <a16:creationId xmlns:a16="http://schemas.microsoft.com/office/drawing/2014/main" id="{A6BD7671-5A28-2001-E7E9-E0A68B3838B1}"/>
              </a:ext>
            </a:extLst>
          </p:cNvPr>
          <p:cNvGraphicFramePr>
            <a:graphicFrameLocks/>
          </p:cNvGraphicFramePr>
          <p:nvPr/>
        </p:nvGraphicFramePr>
        <p:xfrm>
          <a:off x="188258" y="1185369"/>
          <a:ext cx="11871565" cy="5047382"/>
        </p:xfrm>
        <a:graphic>
          <a:graphicData uri="http://schemas.openxmlformats.org/drawingml/2006/table">
            <a:tbl>
              <a:tblPr/>
              <a:tblGrid>
                <a:gridCol w="2321506">
                  <a:extLst>
                    <a:ext uri="{9D8B030D-6E8A-4147-A177-3AD203B41FA5}">
                      <a16:colId xmlns:a16="http://schemas.microsoft.com/office/drawing/2014/main" val="3888245358"/>
                    </a:ext>
                  </a:extLst>
                </a:gridCol>
                <a:gridCol w="2321506">
                  <a:extLst>
                    <a:ext uri="{9D8B030D-6E8A-4147-A177-3AD203B41FA5}">
                      <a16:colId xmlns:a16="http://schemas.microsoft.com/office/drawing/2014/main" val="840802940"/>
                    </a:ext>
                  </a:extLst>
                </a:gridCol>
                <a:gridCol w="2321506">
                  <a:extLst>
                    <a:ext uri="{9D8B030D-6E8A-4147-A177-3AD203B41FA5}">
                      <a16:colId xmlns:a16="http://schemas.microsoft.com/office/drawing/2014/main" val="3933894728"/>
                    </a:ext>
                  </a:extLst>
                </a:gridCol>
                <a:gridCol w="2321506">
                  <a:extLst>
                    <a:ext uri="{9D8B030D-6E8A-4147-A177-3AD203B41FA5}">
                      <a16:colId xmlns:a16="http://schemas.microsoft.com/office/drawing/2014/main" val="4087741676"/>
                    </a:ext>
                  </a:extLst>
                </a:gridCol>
                <a:gridCol w="861847">
                  <a:extLst>
                    <a:ext uri="{9D8B030D-6E8A-4147-A177-3AD203B41FA5}">
                      <a16:colId xmlns:a16="http://schemas.microsoft.com/office/drawing/2014/main" val="3452688492"/>
                    </a:ext>
                  </a:extLst>
                </a:gridCol>
                <a:gridCol w="861847">
                  <a:extLst>
                    <a:ext uri="{9D8B030D-6E8A-4147-A177-3AD203B41FA5}">
                      <a16:colId xmlns:a16="http://schemas.microsoft.com/office/drawing/2014/main" val="3371678194"/>
                    </a:ext>
                  </a:extLst>
                </a:gridCol>
                <a:gridCol w="861847">
                  <a:extLst>
                    <a:ext uri="{9D8B030D-6E8A-4147-A177-3AD203B41FA5}">
                      <a16:colId xmlns:a16="http://schemas.microsoft.com/office/drawing/2014/main" val="1151495586"/>
                    </a:ext>
                  </a:extLst>
                </a:gridCol>
              </a:tblGrid>
              <a:tr h="30802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Driving Customer to Embrace the Insight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>
                          <a:solidFill>
                            <a:schemeClr val="bg1"/>
                          </a:solidFill>
                        </a:rPr>
                        <a:t>What major issues are they overlooking, not recognizing impact, or misunderstanding?</a:t>
                      </a:r>
                    </a:p>
                  </a:txBody>
                  <a:tcPr marL="4602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09691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STOP: Customer Perspective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START: Desired Customer Understanding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Content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Potential Asset(s)/</a:t>
                      </a:r>
                    </a:p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Asset Type(s)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Status </a:t>
                      </a:r>
                    </a:p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(New or Existing-Needs Update)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Level of Difficulty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Priority</a:t>
                      </a: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973568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40767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0905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318119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220188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409"/>
                  </a:ext>
                </a:extLst>
              </a:tr>
              <a:tr h="313433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Confronting Customer Arguments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>
                          <a:solidFill>
                            <a:schemeClr val="bg1"/>
                          </a:solidFill>
                        </a:rPr>
                        <a:t>What objections or misconceptions do they have about the Customer Insight?</a:t>
                      </a:r>
                    </a:p>
                  </a:txBody>
                  <a:tcPr marL="4602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05668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68758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165980"/>
                  </a:ext>
                </a:extLst>
              </a:tr>
              <a:tr h="453937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24" marR="4602" marT="4602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86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3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EC7EE71-089E-C339-3645-BD3D2A03D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i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Campaign Name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66BE7F-8AE0-A62F-D758-19B033F4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Making TEA from the Blueprint</a:t>
            </a:r>
          </a:p>
        </p:txBody>
      </p:sp>
      <p:pic>
        <p:nvPicPr>
          <p:cNvPr id="10" name="Graphic 9" descr="Tea outline">
            <a:extLst>
              <a:ext uri="{FF2B5EF4-FFF2-40B4-BE49-F238E27FC236}">
                <a16:creationId xmlns:a16="http://schemas.microsoft.com/office/drawing/2014/main" id="{7FD9C734-E36F-ECE5-854B-E2F409D30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3334" y="91440"/>
            <a:ext cx="640080" cy="64008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B3AB16C-2F87-8829-CCAA-785583BA5760}"/>
              </a:ext>
            </a:extLst>
          </p:cNvPr>
          <p:cNvGraphicFramePr>
            <a:graphicFrameLocks noGrp="1"/>
          </p:cNvGraphicFramePr>
          <p:nvPr/>
        </p:nvGraphicFramePr>
        <p:xfrm>
          <a:off x="174812" y="1309570"/>
          <a:ext cx="11885006" cy="2823520"/>
        </p:xfrm>
        <a:graphic>
          <a:graphicData uri="http://schemas.openxmlformats.org/drawingml/2006/table">
            <a:tbl>
              <a:tblPr/>
              <a:tblGrid>
                <a:gridCol w="1697858">
                  <a:extLst>
                    <a:ext uri="{9D8B030D-6E8A-4147-A177-3AD203B41FA5}">
                      <a16:colId xmlns:a16="http://schemas.microsoft.com/office/drawing/2014/main" val="237134643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16963310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1021782160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1246494055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4093992417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4048684695"/>
                    </a:ext>
                  </a:extLst>
                </a:gridCol>
                <a:gridCol w="1697858">
                  <a:extLst>
                    <a:ext uri="{9D8B030D-6E8A-4147-A177-3AD203B41FA5}">
                      <a16:colId xmlns:a16="http://schemas.microsoft.com/office/drawing/2014/main" val="2612144996"/>
                    </a:ext>
                  </a:extLst>
                </a:gridCol>
              </a:tblGrid>
              <a:tr h="5647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STOP: Key Customer Perspective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START: Desired Customer Understanding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Content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Potential Asset/Asset Type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</a:rPr>
                        <a:t>Trigger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</a:rPr>
                        <a:t>Educate</a:t>
                      </a: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</a:rPr>
                        <a:t>Affect</a:t>
                      </a:r>
                    </a:p>
                  </a:txBody>
                  <a:tcPr marL="4601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07927"/>
                  </a:ext>
                </a:extLst>
              </a:tr>
              <a:tr h="564704">
                <a:tc rowSpan="2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23931"/>
                  </a:ext>
                </a:extLst>
              </a:tr>
              <a:tr h="564704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97964"/>
                  </a:ext>
                </a:extLst>
              </a:tr>
              <a:tr h="564704">
                <a:tc rowSpan="2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09066"/>
                  </a:ext>
                </a:extLst>
              </a:tr>
              <a:tr h="564704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55208" marR="4601" marT="4601" marB="0"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02612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B0B111-BF9B-80C2-09E0-AA5293A100F0}"/>
              </a:ext>
            </a:extLst>
          </p:cNvPr>
          <p:cNvGraphicFramePr>
            <a:graphicFrameLocks noGrp="1"/>
          </p:cNvGraphicFramePr>
          <p:nvPr/>
        </p:nvGraphicFramePr>
        <p:xfrm>
          <a:off x="7062431" y="88959"/>
          <a:ext cx="2011679" cy="864870"/>
        </p:xfrm>
        <a:graphic>
          <a:graphicData uri="http://schemas.openxmlformats.org/drawingml/2006/table">
            <a:tbl>
              <a:tblPr/>
              <a:tblGrid>
                <a:gridCol w="664677">
                  <a:extLst>
                    <a:ext uri="{9D8B030D-6E8A-4147-A177-3AD203B41FA5}">
                      <a16:colId xmlns:a16="http://schemas.microsoft.com/office/drawing/2014/main" val="2553431180"/>
                    </a:ext>
                  </a:extLst>
                </a:gridCol>
                <a:gridCol w="664677">
                  <a:extLst>
                    <a:ext uri="{9D8B030D-6E8A-4147-A177-3AD203B41FA5}">
                      <a16:colId xmlns:a16="http://schemas.microsoft.com/office/drawing/2014/main" val="2461594316"/>
                    </a:ext>
                  </a:extLst>
                </a:gridCol>
                <a:gridCol w="682325">
                  <a:extLst>
                    <a:ext uri="{9D8B030D-6E8A-4147-A177-3AD203B41FA5}">
                      <a16:colId xmlns:a16="http://schemas.microsoft.com/office/drawing/2014/main" val="2074524180"/>
                    </a:ext>
                  </a:extLst>
                </a:gridCol>
              </a:tblGrid>
              <a:tr h="3233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Level of Difficulty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214574"/>
                  </a:ext>
                </a:extLst>
              </a:tr>
              <a:tr h="270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Easy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Difficult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4356"/>
                  </a:ext>
                </a:extLst>
              </a:tr>
              <a:tr h="270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 –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 –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 –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90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D1799B-2406-71AE-7269-CBDF9366DEA0}"/>
              </a:ext>
            </a:extLst>
          </p:cNvPr>
          <p:cNvGraphicFramePr>
            <a:graphicFrameLocks noGrp="1"/>
          </p:cNvGraphicFramePr>
          <p:nvPr/>
        </p:nvGraphicFramePr>
        <p:xfrm>
          <a:off x="9133742" y="88960"/>
          <a:ext cx="2926080" cy="864870"/>
        </p:xfrm>
        <a:graphic>
          <a:graphicData uri="http://schemas.openxmlformats.org/drawingml/2006/table">
            <a:tbl>
              <a:tblPr/>
              <a:tblGrid>
                <a:gridCol w="966804">
                  <a:extLst>
                    <a:ext uri="{9D8B030D-6E8A-4147-A177-3AD203B41FA5}">
                      <a16:colId xmlns:a16="http://schemas.microsoft.com/office/drawing/2014/main" val="2553431180"/>
                    </a:ext>
                  </a:extLst>
                </a:gridCol>
                <a:gridCol w="966804">
                  <a:extLst>
                    <a:ext uri="{9D8B030D-6E8A-4147-A177-3AD203B41FA5}">
                      <a16:colId xmlns:a16="http://schemas.microsoft.com/office/drawing/2014/main" val="2461594316"/>
                    </a:ext>
                  </a:extLst>
                </a:gridCol>
                <a:gridCol w="992472">
                  <a:extLst>
                    <a:ext uri="{9D8B030D-6E8A-4147-A177-3AD203B41FA5}">
                      <a16:colId xmlns:a16="http://schemas.microsoft.com/office/drawing/2014/main" val="2074524180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Priority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21457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Low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2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435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Any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2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Prefer by launch, or soon 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Must have prior to launch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1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057C22-B73A-9475-A36B-C4B5FA5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Customer Centric Marketing Framework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FD1683-0DA5-0BCB-0417-E7136D3BD2C4}"/>
              </a:ext>
            </a:extLst>
          </p:cNvPr>
          <p:cNvSpPr txBox="1">
            <a:spLocks/>
          </p:cNvSpPr>
          <p:nvPr/>
        </p:nvSpPr>
        <p:spPr>
          <a:xfrm>
            <a:off x="503237" y="733133"/>
            <a:ext cx="10598871" cy="3900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1450" indent="-16192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57200" indent="-17780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tabLst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indent="-1682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57250" indent="-18256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ea typeface="Roboto"/>
                <a:cs typeface="Arial"/>
              </a:rPr>
              <a:t>Guide for targeted campaign development or integration based on </a:t>
            </a:r>
            <a:r>
              <a:rPr lang="en-US" b="1">
                <a:latin typeface="Arial"/>
                <a:ea typeface="Roboto"/>
                <a:cs typeface="Arial"/>
              </a:rPr>
              <a:t>customer</a:t>
            </a:r>
            <a:r>
              <a:rPr lang="en-US">
                <a:latin typeface="Arial"/>
                <a:ea typeface="Roboto"/>
                <a:cs typeface="Arial"/>
              </a:rPr>
              <a:t> </a:t>
            </a:r>
            <a:r>
              <a:rPr lang="en-US" b="1">
                <a:latin typeface="Arial"/>
                <a:ea typeface="Roboto"/>
                <a:cs typeface="Arial"/>
              </a:rPr>
              <a:t>stage</a:t>
            </a:r>
            <a:endParaRPr lang="en-US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77D441-117C-1470-F995-2A9A9B6B7CF4}"/>
              </a:ext>
            </a:extLst>
          </p:cNvPr>
          <p:cNvGrpSpPr/>
          <p:nvPr/>
        </p:nvGrpSpPr>
        <p:grpSpPr>
          <a:xfrm>
            <a:off x="243114" y="1111326"/>
            <a:ext cx="11693072" cy="5279758"/>
            <a:chOff x="243114" y="1111326"/>
            <a:chExt cx="11693072" cy="52797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3DDD5E-798D-8BB4-0509-27B6FAB18D0E}"/>
                </a:ext>
              </a:extLst>
            </p:cNvPr>
            <p:cNvGrpSpPr/>
            <p:nvPr/>
          </p:nvGrpSpPr>
          <p:grpSpPr>
            <a:xfrm>
              <a:off x="243114" y="1111326"/>
              <a:ext cx="11693072" cy="5279758"/>
              <a:chOff x="243114" y="1111326"/>
              <a:chExt cx="11693072" cy="527975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231CBE3-AA58-67A8-AC33-D4326D91A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114" y="1111326"/>
                <a:ext cx="11693072" cy="5279758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771B49-7CC4-A5F4-6623-19988E2F63FF}"/>
                  </a:ext>
                </a:extLst>
              </p:cNvPr>
              <p:cNvSpPr txBox="1"/>
              <p:nvPr/>
            </p:nvSpPr>
            <p:spPr>
              <a:xfrm>
                <a:off x="7164125" y="5406887"/>
                <a:ext cx="938254" cy="1590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en-US" sz="700">
                    <a:solidFill>
                      <a:srgbClr val="1D6093"/>
                    </a:solidFill>
                  </a:rPr>
                  <a:t>Smart Start Series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5F62BF-2A96-19AE-DD0E-E5C6B358706F}"/>
                </a:ext>
              </a:extLst>
            </p:cNvPr>
            <p:cNvSpPr txBox="1"/>
            <p:nvPr/>
          </p:nvSpPr>
          <p:spPr>
            <a:xfrm>
              <a:off x="4484536" y="5730772"/>
              <a:ext cx="1168842" cy="16909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700">
                  <a:solidFill>
                    <a:srgbClr val="1D6093"/>
                  </a:solidFill>
                </a:rPr>
                <a:t>Shopping/Product Listings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88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9ED17-1FD1-03BC-75FE-DA479D20B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9F21E3-3C8B-60A6-FAD8-93A64020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Campaign Brief Field Values</a:t>
            </a:r>
            <a:br>
              <a:rPr lang="en-US"/>
            </a:b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Aligned with Salesforce CRM Campaign Object field selections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E789D-5D00-D430-7DF0-78AED30F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3" y="1154051"/>
            <a:ext cx="11882194" cy="5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571B7-CD41-B33F-C9FE-12EA3716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4E517E-1B68-7A01-7D4B-E69910BBF2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3308559"/>
              </p:ext>
            </p:extLst>
          </p:nvPr>
        </p:nvGraphicFramePr>
        <p:xfrm>
          <a:off x="503238" y="1287463"/>
          <a:ext cx="549275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750">
                  <a:extLst>
                    <a:ext uri="{9D8B030D-6E8A-4147-A177-3AD203B41FA5}">
                      <a16:colId xmlns:a16="http://schemas.microsoft.com/office/drawing/2014/main" val="437795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Situation, Campaign Focus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the current situation?</a:t>
                      </a:r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i.e. a challenge we’re looking to solve, the current industry climate, a new breakthrough, recent trends.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24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61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Business Goals: </a:t>
                      </a:r>
                      <a:r>
                        <a:rPr lang="en-US" b="0" i="1">
                          <a:solidFill>
                            <a:schemeClr val="bg1"/>
                          </a:solidFill>
                        </a:rPr>
                        <a:t>“What does success look like”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6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12850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58414A7-6938-309A-8124-BB3FC8B9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Insert Campaign Name Here</a:t>
            </a:r>
            <a:br>
              <a:rPr lang="en-US" b="1"/>
            </a:br>
            <a:r>
              <a:rPr lang="en-US" sz="2400">
                <a:solidFill>
                  <a:schemeClr val="tx1"/>
                </a:solidFill>
              </a:rPr>
              <a:t>Overview – Business and Customer</a:t>
            </a:r>
            <a:endParaRPr lang="en-US" sz="2400" b="1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CB948B5-C13A-00B8-F2BD-6E6208E833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5514355"/>
              </p:ext>
            </p:extLst>
          </p:nvPr>
        </p:nvGraphicFramePr>
        <p:xfrm>
          <a:off x="6210300" y="1287463"/>
          <a:ext cx="5492750" cy="376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750">
                  <a:extLst>
                    <a:ext uri="{9D8B030D-6E8A-4147-A177-3AD203B41FA5}">
                      <a16:colId xmlns:a16="http://schemas.microsoft.com/office/drawing/2014/main" val="437795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</a:rPr>
                        <a:t>Customer: </a:t>
                      </a:r>
                      <a:r>
                        <a:rPr lang="en-US" sz="1350" b="0" i="1">
                          <a:solidFill>
                            <a:schemeClr val="bg1"/>
                          </a:solidFill>
                        </a:rPr>
                        <a:t>“Who are they, and what success looks like for them”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 are we talking to?</a:t>
                      </a:r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define the audience, their roles/positions, their goals/initiatives, what success looks like to them, what are their needs, our solution, what do they know and think about us, our rivals and the market?</a:t>
                      </a:r>
                    </a:p>
                    <a:p>
                      <a:r>
                        <a:rPr lang="en-GB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where is the ‘sweet spot’ of opportunity (is this top 40 accounts, a long tail of small dispersed accounts, accounts embedded with the competition…)</a:t>
                      </a:r>
                    </a:p>
                    <a:p>
                      <a:endParaRPr lang="en-GB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our solution?</a:t>
                      </a:r>
                    </a:p>
                    <a:p>
                      <a:r>
                        <a:rPr 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it meet the customer needs?  (See Value Proposition in Appendix)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24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130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>
                          <a:solidFill>
                            <a:schemeClr val="bg1"/>
                          </a:solidFill>
                        </a:rPr>
                        <a:t>Customer Value: </a:t>
                      </a:r>
                      <a:r>
                        <a:rPr lang="en-US" sz="1350" b="0" i="1">
                          <a:solidFill>
                            <a:schemeClr val="bg1"/>
                          </a:solidFill>
                        </a:rPr>
                        <a:t>“How do we address the customer needs?”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6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the customer insight statement?</a:t>
                      </a:r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GB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i.e. the one, single, most compelling message we need to convey.</a:t>
                      </a:r>
                    </a:p>
                    <a:p>
                      <a:pPr marL="0" algn="l" defTabSz="685800" rtl="0" eaLnBrk="1" latinLnBrk="0" hangingPunct="1"/>
                      <a:endParaRPr lang="en-GB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we prove our message?</a:t>
                      </a:r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GB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the facts that back up our argument, the key points we need to cover.</a:t>
                      </a:r>
                      <a:endParaRPr lang="en-US" sz="9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GB" sz="9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Who’s the competition?</a:t>
                      </a:r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how they’re different/what is their competitive threat and what campaigns they’re running/messaging/marketing promise.</a:t>
                      </a:r>
                    </a:p>
                    <a:p>
                      <a:pPr marL="0" algn="l" defTabSz="685800" rtl="0" eaLnBrk="1" latinLnBrk="0" hangingPunct="1"/>
                      <a:endParaRPr lang="en-US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262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A1C54B-E243-2BE6-DC85-53B5503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93377"/>
              </p:ext>
            </p:extLst>
          </p:nvPr>
        </p:nvGraphicFramePr>
        <p:xfrm>
          <a:off x="6699250" y="0"/>
          <a:ext cx="5492750" cy="62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072">
                  <a:extLst>
                    <a:ext uri="{9D8B030D-6E8A-4147-A177-3AD203B41FA5}">
                      <a16:colId xmlns:a16="http://schemas.microsoft.com/office/drawing/2014/main" val="3143575544"/>
                    </a:ext>
                  </a:extLst>
                </a:gridCol>
                <a:gridCol w="2610678">
                  <a:extLst>
                    <a:ext uri="{9D8B030D-6E8A-4147-A177-3AD203B41FA5}">
                      <a16:colId xmlns:a16="http://schemas.microsoft.com/office/drawing/2014/main" val="1944846263"/>
                    </a:ext>
                  </a:extLst>
                </a:gridCol>
              </a:tblGrid>
              <a:tr h="26529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Strategic Theme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9205"/>
                  </a:ext>
                </a:extLst>
              </a:tr>
              <a:tr h="331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1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024C1-1EB4-C7CD-56F2-7F810AF3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91C2B5-BEF0-91A4-BF2A-0D17B3C572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9010384"/>
              </p:ext>
            </p:extLst>
          </p:nvPr>
        </p:nvGraphicFramePr>
        <p:xfrm>
          <a:off x="503238" y="1287462"/>
          <a:ext cx="5492750" cy="362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2750">
                  <a:extLst>
                    <a:ext uri="{9D8B030D-6E8A-4147-A177-3AD203B41FA5}">
                      <a16:colId xmlns:a16="http://schemas.microsoft.com/office/drawing/2014/main" val="437795626"/>
                    </a:ext>
                  </a:extLst>
                </a:gridCol>
              </a:tblGrid>
              <a:tr h="42242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Campaign Goals: </a:t>
                      </a:r>
                      <a:r>
                        <a:rPr lang="en-US" b="0" i="1">
                          <a:solidFill>
                            <a:schemeClr val="bg1"/>
                          </a:solidFill>
                        </a:rPr>
                        <a:t>“Why are we doing this”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12591"/>
                  </a:ext>
                </a:extLst>
              </a:tr>
              <a:tr h="885354">
                <a:tc>
                  <a:txBody>
                    <a:bodyPr/>
                    <a:lstStyle/>
                    <a:p>
                      <a:r>
                        <a:rPr lang="en-GB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I.e. what is it that we ultimately want to achieve?  These tend to be long-term outcomes e.g. drive awareness to interest, change perception, become the market leader, achieve RTV targets….</a:t>
                      </a:r>
                      <a:endParaRPr lang="en-US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342900"/>
                      <a:endParaRPr lang="en-US" sz="900" i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What are the Customer Journey stages we are targeting?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i.e. Aware &gt; Interest &gt; Decide &gt; Onboard &gt; Use &gt; Support &gt; Renew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242183"/>
                  </a:ext>
                </a:extLst>
              </a:tr>
              <a:tr h="422424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615867"/>
                  </a:ext>
                </a:extLst>
              </a:tr>
              <a:tr h="2558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</a:rPr>
                        <a:t>Campaign Objectives: </a:t>
                      </a:r>
                      <a:r>
                        <a:rPr lang="en-US" sz="1350" b="0" i="1">
                          <a:solidFill>
                            <a:schemeClr val="bg1"/>
                          </a:solidFill>
                        </a:rPr>
                        <a:t>“What are the SMART measures of success”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69295"/>
                  </a:ext>
                </a:extLst>
              </a:tr>
              <a:tr h="422424">
                <a:tc>
                  <a:txBody>
                    <a:bodyPr/>
                    <a:lstStyle/>
                    <a:p>
                      <a:pPr marL="171450" lvl="1" indent="-342900"/>
                      <a:r>
                        <a:rPr lang="en-US" sz="900" i="0">
                          <a:solidFill>
                            <a:schemeClr val="tx1"/>
                          </a:solidFill>
                        </a:rPr>
                        <a:t>I.e. what are the specific measurable steps that make the goals actionable?</a:t>
                      </a:r>
                    </a:p>
                    <a:p>
                      <a:r>
                        <a:rPr lang="en-GB" sz="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Generate 500 qualified leads in Q1, Achieve 10% growth in XX solution sales by end of fiscal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128506"/>
                  </a:ext>
                </a:extLst>
              </a:tr>
              <a:tr h="422424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806856"/>
                  </a:ext>
                </a:extLst>
              </a:tr>
              <a:tr h="3327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>
                          <a:solidFill>
                            <a:schemeClr val="bg1"/>
                          </a:solidFill>
                        </a:rPr>
                        <a:t>Campaign Timing:</a:t>
                      </a:r>
                      <a:endParaRPr lang="en-US" sz="135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5044"/>
                  </a:ext>
                </a:extLst>
              </a:tr>
              <a:tr h="422424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697433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7F67992-BABD-4E84-63B0-0E3DED11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Insert Campaign Name Here</a:t>
            </a:r>
            <a:br>
              <a:rPr lang="en-US" b="1"/>
            </a:br>
            <a:r>
              <a:rPr lang="en-US" sz="2400">
                <a:solidFill>
                  <a:schemeClr val="tx1"/>
                </a:solidFill>
              </a:rPr>
              <a:t>Overview</a:t>
            </a:r>
            <a:endParaRPr lang="en-US" sz="2400" b="1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E2186F6-1C3A-842E-B4B3-91F4AE287F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043727"/>
              </p:ext>
            </p:extLst>
          </p:nvPr>
        </p:nvGraphicFramePr>
        <p:xfrm>
          <a:off x="6210300" y="1287463"/>
          <a:ext cx="549275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550">
                  <a:extLst>
                    <a:ext uri="{9D8B030D-6E8A-4147-A177-3AD203B41FA5}">
                      <a16:colId xmlns:a16="http://schemas.microsoft.com/office/drawing/2014/main" val="437795626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37386321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928222526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30961031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146620461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i="0">
                          <a:solidFill>
                            <a:schemeClr val="bg1"/>
                          </a:solidFill>
                        </a:rPr>
                        <a:t>Campaign Strategy:</a:t>
                      </a:r>
                      <a:r>
                        <a:rPr lang="en-US" sz="1350" b="0" i="1">
                          <a:solidFill>
                            <a:schemeClr val="bg1"/>
                          </a:solidFill>
                        </a:rPr>
                        <a:t> “High-level approach to achieve the objective”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1259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900"/>
                        <a:t>I.e. Overarching guidance for how we can achieve the campaign objectives.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Include the customer journey stage we are targeting. (</a:t>
                      </a: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latin typeface="+mn-lt"/>
                        </a:rPr>
                        <a:t>Aware &gt; Interest &gt; Decide &gt; Onboard &gt; Use &gt; Support &gt; Renew)</a:t>
                      </a:r>
                    </a:p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4218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293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>
                          <a:solidFill>
                            <a:schemeClr val="bg1"/>
                          </a:solidFill>
                        </a:rPr>
                        <a:t>Localization / Regionalization Strategy: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6346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961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59102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1350" b="1">
                          <a:solidFill>
                            <a:schemeClr val="bg1"/>
                          </a:solidFill>
                        </a:rPr>
                        <a:t>Campaign Budget: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2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/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Annual: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59080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0DA1D4-E15A-1D3D-F1F5-3B7121EC9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75794"/>
              </p:ext>
            </p:extLst>
          </p:nvPr>
        </p:nvGraphicFramePr>
        <p:xfrm>
          <a:off x="486728" y="5402257"/>
          <a:ext cx="112163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387">
                  <a:extLst>
                    <a:ext uri="{9D8B030D-6E8A-4147-A177-3AD203B41FA5}">
                      <a16:colId xmlns:a16="http://schemas.microsoft.com/office/drawing/2014/main" val="1944846263"/>
                    </a:ext>
                  </a:extLst>
                </a:gridCol>
                <a:gridCol w="1869387">
                  <a:extLst>
                    <a:ext uri="{9D8B030D-6E8A-4147-A177-3AD203B41FA5}">
                      <a16:colId xmlns:a16="http://schemas.microsoft.com/office/drawing/2014/main" val="236260275"/>
                    </a:ext>
                  </a:extLst>
                </a:gridCol>
                <a:gridCol w="1869387">
                  <a:extLst>
                    <a:ext uri="{9D8B030D-6E8A-4147-A177-3AD203B41FA5}">
                      <a16:colId xmlns:a16="http://schemas.microsoft.com/office/drawing/2014/main" val="3260860792"/>
                    </a:ext>
                  </a:extLst>
                </a:gridCol>
                <a:gridCol w="1869387">
                  <a:extLst>
                    <a:ext uri="{9D8B030D-6E8A-4147-A177-3AD203B41FA5}">
                      <a16:colId xmlns:a16="http://schemas.microsoft.com/office/drawing/2014/main" val="115570726"/>
                    </a:ext>
                  </a:extLst>
                </a:gridCol>
                <a:gridCol w="1869387">
                  <a:extLst>
                    <a:ext uri="{9D8B030D-6E8A-4147-A177-3AD203B41FA5}">
                      <a16:colId xmlns:a16="http://schemas.microsoft.com/office/drawing/2014/main" val="3015506777"/>
                    </a:ext>
                  </a:extLst>
                </a:gridCol>
                <a:gridCol w="1869387">
                  <a:extLst>
                    <a:ext uri="{9D8B030D-6E8A-4147-A177-3AD203B41FA5}">
                      <a16:colId xmlns:a16="http://schemas.microsoft.com/office/drawing/2014/main" val="265403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Customer Stage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Market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Application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PL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Product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persona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1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1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5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mpass">
            <a:extLst>
              <a:ext uri="{FF2B5EF4-FFF2-40B4-BE49-F238E27FC236}">
                <a16:creationId xmlns:a16="http://schemas.microsoft.com/office/drawing/2014/main" id="{A81493DF-0C5A-AAEA-5321-F7BB35CC9C8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1183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4A9A9D-E6E7-7AE2-4D50-24208E79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514E3-C17D-CD4A-0A81-A8F8D1269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1"/>
              <a:t>Supporting information and tools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98680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DD072-42AA-F6B9-18F9-AC77C53B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7EFD8A-073D-8505-1399-51167FD1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Target Persona Framework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43A46-ACCD-4AEC-EF6E-20BD25EFA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94274" y="6592547"/>
            <a:ext cx="1055857" cy="161544"/>
          </a:xfrm>
        </p:spPr>
        <p:txBody>
          <a:bodyPr/>
          <a:lstStyle/>
          <a:p>
            <a:fld id="{6AC78CF8-4610-4921-B668-2E8C7967A3FF}" type="datetime3">
              <a:rPr lang="en-US" smtClean="0"/>
              <a:t>25 January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681F-027A-8143-4C25-83F79D670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1669" y="6592547"/>
            <a:ext cx="360680" cy="161544"/>
          </a:xfrm>
        </p:spPr>
        <p:txBody>
          <a:bodyPr/>
          <a:lstStyle/>
          <a:p>
            <a:fld id="{CBD803B2-A378-42BD-B5EC-F7748F169FE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A0D609-135E-8DBE-2044-47E9C83907AE}"/>
              </a:ext>
            </a:extLst>
          </p:cNvPr>
          <p:cNvGraphicFramePr/>
          <p:nvPr/>
        </p:nvGraphicFramePr>
        <p:xfrm>
          <a:off x="188260" y="90776"/>
          <a:ext cx="11430000" cy="535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Google Shape;540;p2">
            <a:extLst>
              <a:ext uri="{FF2B5EF4-FFF2-40B4-BE49-F238E27FC236}">
                <a16:creationId xmlns:a16="http://schemas.microsoft.com/office/drawing/2014/main" id="{C4481515-32A2-6143-BD48-D0804BC3F7E9}"/>
              </a:ext>
            </a:extLst>
          </p:cNvPr>
          <p:cNvSpPr/>
          <p:nvPr/>
        </p:nvSpPr>
        <p:spPr>
          <a:xfrm>
            <a:off x="249504" y="5405151"/>
            <a:ext cx="324574" cy="175026"/>
          </a:xfrm>
          <a:custGeom>
            <a:avLst/>
            <a:gdLst/>
            <a:ahLst/>
            <a:cxnLst/>
            <a:rect l="l" t="t" r="r" b="b"/>
            <a:pathLst>
              <a:path w="516064" h="220543" extrusionOk="0">
                <a:moveTo>
                  <a:pt x="0" y="0"/>
                </a:moveTo>
                <a:lnTo>
                  <a:pt x="516065" y="0"/>
                </a:lnTo>
                <a:lnTo>
                  <a:pt x="516065" y="220544"/>
                </a:lnTo>
                <a:lnTo>
                  <a:pt x="0" y="22054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6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Google Shape;542;p2">
            <a:extLst>
              <a:ext uri="{FF2B5EF4-FFF2-40B4-BE49-F238E27FC236}">
                <a16:creationId xmlns:a16="http://schemas.microsoft.com/office/drawing/2014/main" id="{52BE53C5-0DEE-B3FF-E73C-DBF16E8ADDDD}"/>
              </a:ext>
            </a:extLst>
          </p:cNvPr>
          <p:cNvSpPr/>
          <p:nvPr/>
        </p:nvSpPr>
        <p:spPr>
          <a:xfrm>
            <a:off x="574078" y="5380552"/>
            <a:ext cx="220670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ym typeface="Arial"/>
              </a:rPr>
              <a:t>Target at later time </a:t>
            </a:r>
            <a:endParaRPr sz="1200" b="1"/>
          </a:p>
        </p:txBody>
      </p:sp>
      <p:sp>
        <p:nvSpPr>
          <p:cNvPr id="3" name="Google Shape;540;p2">
            <a:extLst>
              <a:ext uri="{FF2B5EF4-FFF2-40B4-BE49-F238E27FC236}">
                <a16:creationId xmlns:a16="http://schemas.microsoft.com/office/drawing/2014/main" id="{C1B858E0-B8C8-225E-5436-C9AB5D5AFBE5}"/>
              </a:ext>
            </a:extLst>
          </p:cNvPr>
          <p:cNvSpPr/>
          <p:nvPr/>
        </p:nvSpPr>
        <p:spPr>
          <a:xfrm>
            <a:off x="249504" y="5138637"/>
            <a:ext cx="324574" cy="175026"/>
          </a:xfrm>
          <a:custGeom>
            <a:avLst/>
            <a:gdLst/>
            <a:ahLst/>
            <a:cxnLst/>
            <a:rect l="l" t="t" r="r" b="b"/>
            <a:pathLst>
              <a:path w="516064" h="220543" extrusionOk="0">
                <a:moveTo>
                  <a:pt x="0" y="0"/>
                </a:moveTo>
                <a:lnTo>
                  <a:pt x="516065" y="0"/>
                </a:lnTo>
                <a:lnTo>
                  <a:pt x="516065" y="220544"/>
                </a:lnTo>
                <a:lnTo>
                  <a:pt x="0" y="220544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6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8BA30-DD63-6736-DE69-0B22409A5EB0}"/>
              </a:ext>
            </a:extLst>
          </p:cNvPr>
          <p:cNvSpPr txBox="1"/>
          <p:nvPr/>
        </p:nvSpPr>
        <p:spPr>
          <a:xfrm>
            <a:off x="573740" y="5089644"/>
            <a:ext cx="3565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/>
              <a:t>Workshop Persona (Biggest Opportunity)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3572A-118A-DE41-E601-6A070804F5EC}"/>
              </a:ext>
            </a:extLst>
          </p:cNvPr>
          <p:cNvSpPr txBox="1"/>
          <p:nvPr/>
        </p:nvSpPr>
        <p:spPr>
          <a:xfrm>
            <a:off x="4837023" y="740348"/>
            <a:ext cx="35286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i="1"/>
              <a:t>Choose one workshop persona for each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B2DF75-7866-0208-CF82-533BE229F179}"/>
              </a:ext>
            </a:extLst>
          </p:cNvPr>
          <p:cNvSpPr txBox="1"/>
          <p:nvPr/>
        </p:nvSpPr>
        <p:spPr>
          <a:xfrm>
            <a:off x="9090313" y="740347"/>
            <a:ext cx="238211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i="1"/>
              <a:t>Option for multiple org size/account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FE5E2C-EA1A-9461-94C0-33CF049B782B}"/>
              </a:ext>
            </a:extLst>
          </p:cNvPr>
          <p:cNvSpPr txBox="1"/>
          <p:nvPr/>
        </p:nvSpPr>
        <p:spPr>
          <a:xfrm>
            <a:off x="412127" y="728657"/>
            <a:ext cx="3606915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i="1"/>
              <a:t>Option for multiple products/workflow/ regional focus </a:t>
            </a:r>
          </a:p>
        </p:txBody>
      </p:sp>
      <p:sp>
        <p:nvSpPr>
          <p:cNvPr id="33" name="Google Shape;540;p2">
            <a:extLst>
              <a:ext uri="{FF2B5EF4-FFF2-40B4-BE49-F238E27FC236}">
                <a16:creationId xmlns:a16="http://schemas.microsoft.com/office/drawing/2014/main" id="{77E91DB9-B359-A6D7-41AE-720FACB24A80}"/>
              </a:ext>
            </a:extLst>
          </p:cNvPr>
          <p:cNvSpPr/>
          <p:nvPr/>
        </p:nvSpPr>
        <p:spPr>
          <a:xfrm>
            <a:off x="249504" y="5671427"/>
            <a:ext cx="324574" cy="175026"/>
          </a:xfrm>
          <a:custGeom>
            <a:avLst/>
            <a:gdLst/>
            <a:ahLst/>
            <a:cxnLst/>
            <a:rect l="l" t="t" r="r" b="b"/>
            <a:pathLst>
              <a:path w="516064" h="220543" extrusionOk="0">
                <a:moveTo>
                  <a:pt x="0" y="0"/>
                </a:moveTo>
                <a:lnTo>
                  <a:pt x="516065" y="0"/>
                </a:lnTo>
                <a:lnTo>
                  <a:pt x="516065" y="220544"/>
                </a:lnTo>
                <a:lnTo>
                  <a:pt x="0" y="220544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6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Google Shape;542;p2">
            <a:extLst>
              <a:ext uri="{FF2B5EF4-FFF2-40B4-BE49-F238E27FC236}">
                <a16:creationId xmlns:a16="http://schemas.microsoft.com/office/drawing/2014/main" id="{F2366063-0904-423A-4FA5-B489910F9F16}"/>
              </a:ext>
            </a:extLst>
          </p:cNvPr>
          <p:cNvSpPr/>
          <p:nvPr/>
        </p:nvSpPr>
        <p:spPr>
          <a:xfrm>
            <a:off x="573741" y="5643377"/>
            <a:ext cx="220670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ym typeface="Arial"/>
              </a:rPr>
              <a:t>Not planned</a:t>
            </a:r>
            <a:endParaRPr sz="12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B17F72-2018-B2DA-1540-EFD196CFB759}"/>
              </a:ext>
            </a:extLst>
          </p:cNvPr>
          <p:cNvSpPr txBox="1"/>
          <p:nvPr/>
        </p:nvSpPr>
        <p:spPr>
          <a:xfrm>
            <a:off x="5596698" y="4843423"/>
            <a:ext cx="493899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/>
              <a:t>Provide complete Buyer Group  - choose one priority persona for workshop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3F19FB-B338-EC91-2F3A-9EE3540B536D}"/>
              </a:ext>
            </a:extLst>
          </p:cNvPr>
          <p:cNvGraphicFramePr>
            <a:graphicFrameLocks noGrp="1"/>
          </p:cNvGraphicFramePr>
          <p:nvPr/>
        </p:nvGraphicFramePr>
        <p:xfrm>
          <a:off x="4019043" y="5108437"/>
          <a:ext cx="809430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60">
                  <a:extLst>
                    <a:ext uri="{9D8B030D-6E8A-4147-A177-3AD203B41FA5}">
                      <a16:colId xmlns:a16="http://schemas.microsoft.com/office/drawing/2014/main" val="3925573774"/>
                    </a:ext>
                  </a:extLst>
                </a:gridCol>
                <a:gridCol w="1618860">
                  <a:extLst>
                    <a:ext uri="{9D8B030D-6E8A-4147-A177-3AD203B41FA5}">
                      <a16:colId xmlns:a16="http://schemas.microsoft.com/office/drawing/2014/main" val="455763179"/>
                    </a:ext>
                  </a:extLst>
                </a:gridCol>
                <a:gridCol w="1618860">
                  <a:extLst>
                    <a:ext uri="{9D8B030D-6E8A-4147-A177-3AD203B41FA5}">
                      <a16:colId xmlns:a16="http://schemas.microsoft.com/office/drawing/2014/main" val="2199270996"/>
                    </a:ext>
                  </a:extLst>
                </a:gridCol>
                <a:gridCol w="1618860">
                  <a:extLst>
                    <a:ext uri="{9D8B030D-6E8A-4147-A177-3AD203B41FA5}">
                      <a16:colId xmlns:a16="http://schemas.microsoft.com/office/drawing/2014/main" val="4129154696"/>
                    </a:ext>
                  </a:extLst>
                </a:gridCol>
                <a:gridCol w="1618860">
                  <a:extLst>
                    <a:ext uri="{9D8B030D-6E8A-4147-A177-3AD203B41FA5}">
                      <a16:colId xmlns:a16="http://schemas.microsoft.com/office/drawing/2014/main" val="2589271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Decision Maker </a:t>
                      </a:r>
                      <a:r>
                        <a:rPr lang="en-US" sz="1100" b="0"/>
                        <a:t>(makes final purchasing decision)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Influencer </a:t>
                      </a:r>
                    </a:p>
                    <a:p>
                      <a:pPr algn="ctr"/>
                      <a:r>
                        <a:rPr lang="en-US" sz="1100" b="0"/>
                        <a:t>(sway decision making process)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Champion</a:t>
                      </a:r>
                      <a:br>
                        <a:rPr lang="en-US" sz="1200"/>
                      </a:br>
                      <a:r>
                        <a:rPr lang="en-US" sz="1100" b="0"/>
                        <a:t>(biggest advocates)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Gatekeepers </a:t>
                      </a:r>
                    </a:p>
                    <a:p>
                      <a:pPr algn="ctr"/>
                      <a:r>
                        <a:rPr lang="en-US" sz="1100" b="0"/>
                        <a:t>(control access to purchasing)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User </a:t>
                      </a:r>
                    </a:p>
                    <a:p>
                      <a:pPr algn="ctr"/>
                      <a:r>
                        <a:rPr lang="en-US" sz="1100" b="0"/>
                        <a:t>(use the solution and provide feedback)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7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743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FF74AB-D415-DBBD-9D4E-150D481BA29C}"/>
              </a:ext>
            </a:extLst>
          </p:cNvPr>
          <p:cNvSpPr txBox="1"/>
          <p:nvPr/>
        </p:nvSpPr>
        <p:spPr>
          <a:xfrm>
            <a:off x="4994558" y="161872"/>
            <a:ext cx="7402215" cy="546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b="1"/>
              <a:t>Target Persona:</a:t>
            </a:r>
            <a:br>
              <a:rPr lang="en-US" sz="1400" b="1"/>
            </a:br>
            <a:r>
              <a:rPr lang="en-US" sz="1400" b="1"/>
              <a:t>(Full title of Target Persona)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4A0F5A-FC84-74FD-DD4B-BD80FEC9EF8F}"/>
              </a:ext>
            </a:extLst>
          </p:cNvPr>
          <p:cNvSpPr txBox="1"/>
          <p:nvPr/>
        </p:nvSpPr>
        <p:spPr>
          <a:xfrm>
            <a:off x="249504" y="6346739"/>
            <a:ext cx="3693231" cy="235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>
                <a:hlinkClick r:id="rId8"/>
              </a:rPr>
              <a:t>Link to Agilent Target Personas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5382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B6EB84E-379B-4E60-8E83-B346EFADB4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238" y="872754"/>
          <a:ext cx="11221301" cy="3566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9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022">
                  <a:extLst>
                    <a:ext uri="{9D8B030D-6E8A-4147-A177-3AD203B41FA5}">
                      <a16:colId xmlns:a16="http://schemas.microsoft.com/office/drawing/2014/main" val="576271715"/>
                    </a:ext>
                  </a:extLst>
                </a:gridCol>
              </a:tblGrid>
              <a:tr h="237560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b="1" baseline="0">
                          <a:solidFill>
                            <a:schemeClr val="lt1"/>
                          </a:solidFill>
                          <a:latin typeface="+mn-lt"/>
                        </a:rPr>
                        <a:t>Value proposition  (provided by Product/Segment Marketing)</a:t>
                      </a:r>
                      <a:endParaRPr lang="en-US" sz="1000" b="1" i="1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94665"/>
                  </a:ext>
                </a:extLst>
              </a:tr>
              <a:tr h="2316207"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For:</a:t>
                      </a:r>
                      <a:br>
                        <a:rPr lang="en-US" sz="1000" b="0" kern="1200">
                          <a:solidFill>
                            <a:srgbClr val="53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000" b="0" kern="1200">
                        <a:solidFill>
                          <a:srgbClr val="53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Who: </a:t>
                      </a:r>
                    </a:p>
                    <a:p>
                      <a:endParaRPr lang="en-US" sz="1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product(s):</a:t>
                      </a:r>
                      <a:br>
                        <a:rPr lang="en-US" sz="1000" b="0" kern="1200">
                          <a:solidFill>
                            <a:srgbClr val="53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000" b="0" kern="1200">
                        <a:solidFill>
                          <a:srgbClr val="53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Provides: </a:t>
                      </a:r>
                      <a:br>
                        <a:rPr lang="en-US" sz="1000" b="0" kern="1200">
                          <a:solidFill>
                            <a:srgbClr val="53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000" b="0" kern="1200">
                        <a:solidFill>
                          <a:srgbClr val="53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Unlike: </a:t>
                      </a:r>
                    </a:p>
                    <a:p>
                      <a:endParaRPr lang="en-US" sz="1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solution:</a:t>
                      </a:r>
                    </a:p>
                    <a:p>
                      <a:endParaRPr lang="en-US" sz="1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message / SNI:</a:t>
                      </a:r>
                    </a:p>
                    <a:p>
                      <a:endParaRPr lang="en-US" sz="1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159179"/>
                  </a:ext>
                </a:extLst>
              </a:tr>
              <a:tr h="237560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b="1" baseline="0">
                          <a:solidFill>
                            <a:schemeClr val="bg1"/>
                          </a:solidFill>
                          <a:latin typeface="+mn-lt"/>
                        </a:rPr>
                        <a:t>Agilent Differentiators (Exclusive, Matters, Demonstrated)</a:t>
                      </a:r>
                      <a:endParaRPr lang="en-US" sz="1000" i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8612"/>
                  </a:ext>
                </a:extLst>
              </a:tr>
              <a:tr h="386035">
                <a:tc gridSpan="2">
                  <a:txBody>
                    <a:bodyPr/>
                    <a:lstStyle/>
                    <a:p>
                      <a:br>
                        <a:rPr lang="en-US" sz="1000" kern="1200">
                          <a:solidFill>
                            <a:srgbClr val="5356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000" kern="1200">
                        <a:solidFill>
                          <a:srgbClr val="53565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9985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6937F-4EE7-48EA-8086-8FFFCA51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502920" y="6620256"/>
            <a:ext cx="530352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lang="en-US" sz="800" b="0" i="0" kern="120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D803B2-A378-42BD-B5EC-F7748F169F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33CD3BF-72AB-479A-B9D5-2EE3AC70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169745"/>
            <a:ext cx="7120890" cy="48463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ea typeface="Roboto Medium"/>
                <a:cs typeface="Arial"/>
              </a:rPr>
              <a:t>Product/Solution Value Proposition, Differentiators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DD05EF3-5D9D-6E7B-5AE8-C12B71A7E4C9}"/>
              </a:ext>
            </a:extLst>
          </p:cNvPr>
          <p:cNvSpPr txBox="1">
            <a:spLocks/>
          </p:cNvSpPr>
          <p:nvPr/>
        </p:nvSpPr>
        <p:spPr bwMode="gray">
          <a:xfrm>
            <a:off x="1171626" y="6591271"/>
            <a:ext cx="7890089" cy="16002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</a:rPr>
              <a:t>September 2023		AGILENT HIGHLY CONFIDENTIAL		FY24 Campaign Strategy &amp; Content Ecosystem, Tier 1</a:t>
            </a:r>
          </a:p>
        </p:txBody>
      </p:sp>
    </p:spTree>
    <p:extLst>
      <p:ext uri="{BB962C8B-B14F-4D97-AF65-F5344CB8AC3E}">
        <p14:creationId xmlns:p14="http://schemas.microsoft.com/office/powerpoint/2010/main" val="416136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594435-63B8-4ED7-9478-E05614DA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246888"/>
            <a:ext cx="11198597" cy="484632"/>
          </a:xfrm>
        </p:spPr>
        <p:txBody>
          <a:bodyPr anchor="t">
            <a:normAutofit/>
          </a:bodyPr>
          <a:lstStyle/>
          <a:p>
            <a:r>
              <a:rPr lang="en-US"/>
              <a:t>Customer Insight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01E7B-B21B-4C76-AB65-F0C4C7050315}"/>
              </a:ext>
            </a:extLst>
          </p:cNvPr>
          <p:cNvGrpSpPr/>
          <p:nvPr/>
        </p:nvGrpSpPr>
        <p:grpSpPr>
          <a:xfrm>
            <a:off x="387028" y="855899"/>
            <a:ext cx="3321942" cy="3662416"/>
            <a:chOff x="0" y="0"/>
            <a:chExt cx="3567448" cy="9958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CFB38A-5CE2-4B14-92C3-50D1C096D776}"/>
                </a:ext>
              </a:extLst>
            </p:cNvPr>
            <p:cNvSpPr/>
            <p:nvPr/>
          </p:nvSpPr>
          <p:spPr>
            <a:xfrm>
              <a:off x="0" y="0"/>
              <a:ext cx="3567448" cy="1902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br>
                <a:rPr lang="en-US" sz="1200" b="1"/>
              </a:br>
              <a:r>
                <a:rPr lang="en-US" sz="1200" b="1"/>
                <a:t>Provide Insight: </a:t>
              </a:r>
              <a:r>
                <a:rPr lang="en-US" sz="1200"/>
                <a:t>Prove understanding </a:t>
              </a:r>
            </a:p>
            <a:p>
              <a:r>
                <a:rPr lang="en-US" sz="1200"/>
                <a:t>&amp; introduce overlooked issue</a:t>
              </a:r>
              <a:endParaRPr lang="en-US" sz="1200" b="1"/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00">
              <a:extLst>
                <a:ext uri="{FF2B5EF4-FFF2-40B4-BE49-F238E27FC236}">
                  <a16:creationId xmlns:a16="http://schemas.microsoft.com/office/drawing/2014/main" id="{651AE4DA-F4CD-4561-AFEA-11A7E03CF6C1}"/>
                </a:ext>
              </a:extLst>
            </p:cNvPr>
            <p:cNvSpPr txBox="1"/>
            <p:nvPr/>
          </p:nvSpPr>
          <p:spPr>
            <a:xfrm>
              <a:off x="0" y="252682"/>
              <a:ext cx="3567448" cy="7431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 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cap="all">
                  <a:solidFill>
                    <a:srgbClr val="4472C4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9A1B46-DBA0-41FE-B306-DE923FE80F08}"/>
              </a:ext>
            </a:extLst>
          </p:cNvPr>
          <p:cNvGrpSpPr/>
          <p:nvPr/>
        </p:nvGrpSpPr>
        <p:grpSpPr>
          <a:xfrm>
            <a:off x="3840397" y="855901"/>
            <a:ext cx="4136522" cy="4381284"/>
            <a:chOff x="-50820" y="1"/>
            <a:chExt cx="4124968" cy="22134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AC3D47-489E-46F6-A425-E0B2D432E306}"/>
                </a:ext>
              </a:extLst>
            </p:cNvPr>
            <p:cNvSpPr/>
            <p:nvPr/>
          </p:nvSpPr>
          <p:spPr>
            <a:xfrm>
              <a:off x="0" y="1"/>
              <a:ext cx="4074148" cy="3535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200" b="1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200" b="1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br>
                <a:rPr lang="en-US" sz="1200" b="1"/>
              </a:br>
              <a:br>
                <a:rPr lang="en-US" sz="1200" b="1"/>
              </a:br>
              <a:r>
                <a:rPr lang="en-US" sz="1200" b="1"/>
                <a:t>Motivate Action: </a:t>
              </a:r>
              <a:r>
                <a:rPr lang="en-US" sz="1200"/>
                <a:t>Reveal adverse impacts &amp; researched proof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/>
                <a:t>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br>
                <a:rPr lang="en-US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b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02CB6E07-F97D-46FD-919E-0380250081C2}"/>
                </a:ext>
              </a:extLst>
            </p:cNvPr>
            <p:cNvSpPr txBox="1"/>
            <p:nvPr/>
          </p:nvSpPr>
          <p:spPr>
            <a:xfrm>
              <a:off x="-50820" y="533293"/>
              <a:ext cx="4124967" cy="16801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10BA0-581A-4E78-AD4F-E542EDE2378A}"/>
              </a:ext>
            </a:extLst>
          </p:cNvPr>
          <p:cNvGrpSpPr/>
          <p:nvPr/>
        </p:nvGrpSpPr>
        <p:grpSpPr>
          <a:xfrm>
            <a:off x="8070443" y="860987"/>
            <a:ext cx="3940047" cy="3436678"/>
            <a:chOff x="-57171" y="13565"/>
            <a:chExt cx="5943132" cy="21819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A41427-D90B-4170-87E5-15D9E00AC39D}"/>
                </a:ext>
              </a:extLst>
            </p:cNvPr>
            <p:cNvSpPr/>
            <p:nvPr/>
          </p:nvSpPr>
          <p:spPr>
            <a:xfrm>
              <a:off x="0" y="13565"/>
              <a:ext cx="5885961" cy="4546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br>
                <a:rPr lang="en-US" sz="1200" b="1"/>
              </a:br>
              <a:r>
                <a:rPr lang="en-US" sz="1200" b="1"/>
                <a:t>Solve Issue: </a:t>
              </a:r>
              <a:r>
                <a:rPr lang="en-US" sz="1200"/>
                <a:t>Demonstrate that only Agilent can solve the issue</a:t>
              </a:r>
            </a:p>
            <a:p>
              <a:pPr lvl="0"/>
              <a:r>
                <a:rPr lang="en-US" sz="1200" b="1"/>
                <a:t> </a:t>
              </a: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1DB32BE6-DEFB-4765-B6CB-91ED20ABFA66}"/>
                </a:ext>
              </a:extLst>
            </p:cNvPr>
            <p:cNvSpPr txBox="1"/>
            <p:nvPr/>
          </p:nvSpPr>
          <p:spPr>
            <a:xfrm>
              <a:off x="-57171" y="640658"/>
              <a:ext cx="5943132" cy="155488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282254C-10F6-AB97-7F0C-F904DCAEBB3B}"/>
              </a:ext>
            </a:extLst>
          </p:cNvPr>
          <p:cNvSpPr/>
          <p:nvPr/>
        </p:nvSpPr>
        <p:spPr>
          <a:xfrm rot="16200000">
            <a:off x="-225763" y="2200813"/>
            <a:ext cx="943621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3BCAE-3176-A678-2338-0647F836FA66}"/>
              </a:ext>
            </a:extLst>
          </p:cNvPr>
          <p:cNvSpPr/>
          <p:nvPr/>
        </p:nvSpPr>
        <p:spPr>
          <a:xfrm rot="16200000">
            <a:off x="-329140" y="3504244"/>
            <a:ext cx="1158991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Trends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B3A7B-AAEA-C1CC-CCDC-750F595D7803}"/>
              </a:ext>
            </a:extLst>
          </p:cNvPr>
          <p:cNvSpPr/>
          <p:nvPr/>
        </p:nvSpPr>
        <p:spPr>
          <a:xfrm rot="16200000">
            <a:off x="-538201" y="5127196"/>
            <a:ext cx="1582664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Overlooked Issue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4B018-B2B4-0BB1-2B75-7C7B521C0310}"/>
              </a:ext>
            </a:extLst>
          </p:cNvPr>
          <p:cNvSpPr/>
          <p:nvPr/>
        </p:nvSpPr>
        <p:spPr>
          <a:xfrm rot="16200000">
            <a:off x="2704025" y="4872561"/>
            <a:ext cx="2291852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Logical Impact (Research)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537FC-B333-BEC1-EC4D-E6965D60BD0C}"/>
              </a:ext>
            </a:extLst>
          </p:cNvPr>
          <p:cNvSpPr/>
          <p:nvPr/>
        </p:nvSpPr>
        <p:spPr>
          <a:xfrm rot="16200000">
            <a:off x="3100671" y="2581353"/>
            <a:ext cx="1455948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Adverse Impact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751F09-FC25-2068-7295-07C3AE42C74E}"/>
              </a:ext>
            </a:extLst>
          </p:cNvPr>
          <p:cNvSpPr/>
          <p:nvPr/>
        </p:nvSpPr>
        <p:spPr>
          <a:xfrm rot="16200000">
            <a:off x="7057880" y="4398641"/>
            <a:ext cx="2291852" cy="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Differentiators &amp; Benefits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31BCDB-1BFB-F683-11F7-179AF35B77C5}"/>
              </a:ext>
            </a:extLst>
          </p:cNvPr>
          <p:cNvSpPr/>
          <p:nvPr/>
        </p:nvSpPr>
        <p:spPr>
          <a:xfrm rot="16200000">
            <a:off x="7510317" y="2473015"/>
            <a:ext cx="1389889" cy="236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Value-First </a:t>
            </a:r>
          </a:p>
        </p:txBody>
      </p:sp>
    </p:spTree>
    <p:extLst>
      <p:ext uri="{BB962C8B-B14F-4D97-AF65-F5344CB8AC3E}">
        <p14:creationId xmlns:p14="http://schemas.microsoft.com/office/powerpoint/2010/main" val="70514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D13EC9-9CAC-6854-82D0-1429C742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Story Arc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91C7B-F555-78FF-CB81-B19D4ADA67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CD79A6-A970-49B6-8234-0E47FA74FF34}" type="datetime3">
              <a:rPr lang="en-US" smtClean="0"/>
              <a:t>25 January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A254A-DD3E-F6C7-99B1-3DB5F073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A728D7-3C15-5CC0-A4C9-10FDA20CE028}"/>
              </a:ext>
            </a:extLst>
          </p:cNvPr>
          <p:cNvGraphicFramePr>
            <a:graphicFrameLocks noGrp="1"/>
          </p:cNvGraphicFramePr>
          <p:nvPr/>
        </p:nvGraphicFramePr>
        <p:xfrm>
          <a:off x="245806" y="1292177"/>
          <a:ext cx="11670891" cy="489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297">
                  <a:extLst>
                    <a:ext uri="{9D8B030D-6E8A-4147-A177-3AD203B41FA5}">
                      <a16:colId xmlns:a16="http://schemas.microsoft.com/office/drawing/2014/main" val="2997564670"/>
                    </a:ext>
                  </a:extLst>
                </a:gridCol>
                <a:gridCol w="3890297">
                  <a:extLst>
                    <a:ext uri="{9D8B030D-6E8A-4147-A177-3AD203B41FA5}">
                      <a16:colId xmlns:a16="http://schemas.microsoft.com/office/drawing/2014/main" val="458533409"/>
                    </a:ext>
                  </a:extLst>
                </a:gridCol>
                <a:gridCol w="3890297">
                  <a:extLst>
                    <a:ext uri="{9D8B030D-6E8A-4147-A177-3AD203B41FA5}">
                      <a16:colId xmlns:a16="http://schemas.microsoft.com/office/drawing/2014/main" val="442305492"/>
                    </a:ext>
                  </a:extLst>
                </a:gridCol>
              </a:tblGrid>
              <a:tr h="11435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 b="1">
                          <a:solidFill>
                            <a:schemeClr val="lt1"/>
                          </a:solidFill>
                          <a:latin typeface="+mn-lt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Setup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target persona, setting, and context. Establishes the initial situation and hint at the main conflict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2400" b="1" kern="1200">
                          <a:solidFill>
                            <a:schemeClr val="lt1"/>
                          </a:solidFill>
                          <a:latin typeface="+mn-lt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Confrontation</a:t>
                      </a:r>
                      <a:br>
                        <a:rPr lang="de" sz="2400" b="1" kern="1200">
                          <a:solidFill>
                            <a:schemeClr val="lt1"/>
                          </a:solidFill>
                          <a:latin typeface="+mn-lt"/>
                          <a:ea typeface="Fira Sans Extra Condensed"/>
                          <a:cs typeface="Fira Sans Extra Condensed"/>
                          <a:sym typeface="Fira Sans Extra Condensed"/>
                        </a:rPr>
                      </a:b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the main conflict and obstacles. Intensifies the challenge, creating tension and pushing characters to find solutions. 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 b="1" kern="1200">
                          <a:solidFill>
                            <a:schemeClr val="lt1"/>
                          </a:solidFill>
                          <a:latin typeface="+mn-lt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Resolution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Concludes the story by resolving the challenges. Provides closure and shows outcomes.</a:t>
                      </a:r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21638"/>
                  </a:ext>
                </a:extLst>
              </a:tr>
              <a:tr h="3748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5524"/>
                  </a:ext>
                </a:extLst>
              </a:tr>
            </a:tbl>
          </a:graphicData>
        </a:graphic>
      </p:graphicFrame>
      <p:sp>
        <p:nvSpPr>
          <p:cNvPr id="8" name="Google Shape;814;p30">
            <a:extLst>
              <a:ext uri="{FF2B5EF4-FFF2-40B4-BE49-F238E27FC236}">
                <a16:creationId xmlns:a16="http://schemas.microsoft.com/office/drawing/2014/main" id="{6FDCA16E-A083-14B8-EAEC-3CBD33A7D09D}"/>
              </a:ext>
            </a:extLst>
          </p:cNvPr>
          <p:cNvSpPr/>
          <p:nvPr/>
        </p:nvSpPr>
        <p:spPr>
          <a:xfrm>
            <a:off x="1868695" y="5445791"/>
            <a:ext cx="739407" cy="703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Google Shape;816;p30">
            <a:extLst>
              <a:ext uri="{FF2B5EF4-FFF2-40B4-BE49-F238E27FC236}">
                <a16:creationId xmlns:a16="http://schemas.microsoft.com/office/drawing/2014/main" id="{F41E4BEF-2508-0BCB-11A0-B22DE639CF28}"/>
              </a:ext>
            </a:extLst>
          </p:cNvPr>
          <p:cNvCxnSpPr>
            <a:cxnSpLocks/>
          </p:cNvCxnSpPr>
          <p:nvPr/>
        </p:nvCxnSpPr>
        <p:spPr>
          <a:xfrm flipV="1">
            <a:off x="2591213" y="2743332"/>
            <a:ext cx="3019239" cy="316522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Google Shape;811;p30">
            <a:extLst>
              <a:ext uri="{FF2B5EF4-FFF2-40B4-BE49-F238E27FC236}">
                <a16:creationId xmlns:a16="http://schemas.microsoft.com/office/drawing/2014/main" id="{806B92F4-D6D5-71A2-662A-5F60C8A4FDB3}"/>
              </a:ext>
            </a:extLst>
          </p:cNvPr>
          <p:cNvSpPr/>
          <p:nvPr/>
        </p:nvSpPr>
        <p:spPr>
          <a:xfrm>
            <a:off x="5627341" y="2509642"/>
            <a:ext cx="739407" cy="703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817;p30">
            <a:extLst>
              <a:ext uri="{FF2B5EF4-FFF2-40B4-BE49-F238E27FC236}">
                <a16:creationId xmlns:a16="http://schemas.microsoft.com/office/drawing/2014/main" id="{19F02CE2-ED2C-78E1-6416-B908B7CB44CA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6366748" y="2743332"/>
            <a:ext cx="3295808" cy="306039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Google Shape;804;p30">
            <a:extLst>
              <a:ext uri="{FF2B5EF4-FFF2-40B4-BE49-F238E27FC236}">
                <a16:creationId xmlns:a16="http://schemas.microsoft.com/office/drawing/2014/main" id="{CB525DE4-CA1E-A10D-4983-439CAED4935C}"/>
              </a:ext>
            </a:extLst>
          </p:cNvPr>
          <p:cNvSpPr/>
          <p:nvPr/>
        </p:nvSpPr>
        <p:spPr>
          <a:xfrm>
            <a:off x="9662556" y="5452205"/>
            <a:ext cx="739407" cy="703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raphic 14" descr="Storytelling with solid fill">
            <a:extLst>
              <a:ext uri="{FF2B5EF4-FFF2-40B4-BE49-F238E27FC236}">
                <a16:creationId xmlns:a16="http://schemas.microsoft.com/office/drawing/2014/main" id="{8EE8306D-F4CE-AE2A-3322-BAB8AB95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0604" y="5506869"/>
            <a:ext cx="515587" cy="515587"/>
          </a:xfrm>
          <a:prstGeom prst="rect">
            <a:avLst/>
          </a:prstGeom>
        </p:spPr>
      </p:pic>
      <p:pic>
        <p:nvPicPr>
          <p:cNvPr id="16" name="Graphic 15" descr="Climbing with solid fill">
            <a:extLst>
              <a:ext uri="{FF2B5EF4-FFF2-40B4-BE49-F238E27FC236}">
                <a16:creationId xmlns:a16="http://schemas.microsoft.com/office/drawing/2014/main" id="{692A8974-1A72-3040-E401-A1DB02945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728465" y="2611071"/>
            <a:ext cx="500189" cy="500189"/>
          </a:xfrm>
          <a:prstGeom prst="rect">
            <a:avLst/>
          </a:prstGeom>
        </p:spPr>
      </p:pic>
      <p:pic>
        <p:nvPicPr>
          <p:cNvPr id="18" name="Graphic 17" descr="Hero Female with solid fill">
            <a:extLst>
              <a:ext uri="{FF2B5EF4-FFF2-40B4-BE49-F238E27FC236}">
                <a16:creationId xmlns:a16="http://schemas.microsoft.com/office/drawing/2014/main" id="{73F73F60-A969-1946-2DBB-440CAF1E6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8259" y="5536528"/>
            <a:ext cx="608000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7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A86D0-35FB-0407-FCAA-246CA4A7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FF1D-6892-6E72-4604-D47BFA88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46888"/>
            <a:ext cx="10883637" cy="95108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Transition </a:t>
            </a:r>
            <a:r>
              <a:rPr lang="en-US" sz="2500">
                <a:latin typeface="Arial"/>
                <a:cs typeface="Arial"/>
              </a:rPr>
              <a:t>Framework</a:t>
            </a:r>
            <a:r>
              <a:rPr lang="en-US">
                <a:latin typeface="Arial"/>
                <a:cs typeface="Arial"/>
              </a:rPr>
              <a:t>: Customer Insight &gt; Messaging &gt; Creative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03310F-2A93-4FFE-8CC7-34DA53CF5593}"/>
              </a:ext>
            </a:extLst>
          </p:cNvPr>
          <p:cNvGraphicFramePr>
            <a:graphicFrameLocks noGrp="1"/>
          </p:cNvGraphicFramePr>
          <p:nvPr/>
        </p:nvGraphicFramePr>
        <p:xfrm>
          <a:off x="3302001" y="958583"/>
          <a:ext cx="5587998" cy="52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66">
                  <a:extLst>
                    <a:ext uri="{9D8B030D-6E8A-4147-A177-3AD203B41FA5}">
                      <a16:colId xmlns:a16="http://schemas.microsoft.com/office/drawing/2014/main" val="1429181453"/>
                    </a:ext>
                  </a:extLst>
                </a:gridCol>
                <a:gridCol w="1862666">
                  <a:extLst>
                    <a:ext uri="{9D8B030D-6E8A-4147-A177-3AD203B41FA5}">
                      <a16:colId xmlns:a16="http://schemas.microsoft.com/office/drawing/2014/main" val="3124814135"/>
                    </a:ext>
                  </a:extLst>
                </a:gridCol>
                <a:gridCol w="1862666">
                  <a:extLst>
                    <a:ext uri="{9D8B030D-6E8A-4147-A177-3AD203B41FA5}">
                      <a16:colId xmlns:a16="http://schemas.microsoft.com/office/drawing/2014/main" val="275193891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lvl="0" algn="ctr"/>
                      <a:r>
                        <a:rPr lang="en-US" sz="1800">
                          <a:solidFill>
                            <a:srgbClr val="FFFFFF"/>
                          </a:solidFill>
                          <a:latin typeface="+mn-lt"/>
                        </a:rPr>
                        <a:t>1. Overarching Message</a:t>
                      </a:r>
                    </a:p>
                    <a:p>
                      <a:pPr lvl="0" algn="ctr"/>
                      <a:r>
                        <a:rPr lang="en-US" sz="1600" b="0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(Goals, Trends/Challenges, </a:t>
                      </a:r>
                      <a:r>
                        <a:rPr lang="en-US" sz="1600" b="1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Value-First</a:t>
                      </a:r>
                      <a:r>
                        <a:rPr lang="en-US" sz="1600" b="0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sz="1800" b="0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80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4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Identify </a:t>
                      </a:r>
                      <a:r>
                        <a:rPr lang="en-US" sz="1400" b="0"/>
                        <a:t>customer’s goals and trend-driven challenges to determine the </a:t>
                      </a:r>
                      <a:r>
                        <a:rPr lang="en-US" sz="1800" b="1"/>
                        <a:t>high-level value </a:t>
                      </a:r>
                      <a:r>
                        <a:rPr lang="en-US" sz="1400" b="0"/>
                        <a:t>your solution offers to help customers succeed.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388443"/>
                  </a:ext>
                </a:extLst>
              </a:tr>
              <a:tr h="257769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2. Aware</a:t>
                      </a:r>
                      <a:br>
                        <a:rPr lang="en-US" sz="200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i="1">
                          <a:solidFill>
                            <a:srgbClr val="FFFFFF"/>
                          </a:solidFill>
                        </a:rPr>
                        <a:t>(Overlooked Issue &amp; Adverse Impact)</a:t>
                      </a:r>
                      <a:br>
                        <a:rPr lang="en-US" sz="1600" b="1">
                          <a:solidFill>
                            <a:srgbClr val="FFFFFF"/>
                          </a:solidFill>
                        </a:rPr>
                      </a:br>
                      <a:endParaRPr lang="en-US" sz="1600" b="1">
                        <a:solidFill>
                          <a:srgbClr val="FFFFFF"/>
                        </a:solidFill>
                      </a:endParaRPr>
                    </a:p>
                    <a:p>
                      <a:pPr lvl="0" algn="ctr"/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Disrupt: </a:t>
                      </a:r>
                      <a:br>
                        <a:rPr lang="en-US" sz="1400" b="1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Expose a critical, often - overlooked problem and the pain of inaction</a:t>
                      </a:r>
                    </a:p>
                    <a:p>
                      <a:endParaRPr lang="en-US"/>
                    </a:p>
                  </a:txBody>
                  <a:tcPr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>
                          <a:solidFill>
                            <a:srgbClr val="FFFFFF"/>
                          </a:solidFill>
                        </a:rPr>
                        <a:t>3. Interest</a:t>
                      </a:r>
                      <a:br>
                        <a:rPr lang="en-US" sz="1600" i="1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i="1">
                          <a:solidFill>
                            <a:srgbClr val="FFFFFF"/>
                          </a:solidFill>
                        </a:rPr>
                        <a:t>(Value-First)</a:t>
                      </a:r>
                    </a:p>
                    <a:p>
                      <a:pPr lvl="0" algn="ctr"/>
                      <a:br>
                        <a:rPr lang="en-US" sz="1600" b="1">
                          <a:solidFill>
                            <a:srgbClr val="FFFFFF"/>
                          </a:solidFill>
                        </a:rPr>
                      </a:br>
                      <a:br>
                        <a:rPr lang="en-US" sz="1600" b="1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Solve: </a:t>
                      </a:r>
                      <a:br>
                        <a:rPr lang="en-US" sz="140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Reveal the tangible value of our solution to overcome the identified pain points</a:t>
                      </a:r>
                    </a:p>
                  </a:txBody>
                  <a:tcPr>
                    <a:solidFill>
                      <a:srgbClr val="84BD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4. Decide</a:t>
                      </a:r>
                      <a:br>
                        <a:rPr lang="en-US" sz="20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i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(Differentiators &amp; Benefits) </a:t>
                      </a:r>
                    </a:p>
                    <a:p>
                      <a:pPr lvl="0" algn="ctr"/>
                      <a:br>
                        <a:rPr lang="en-US" sz="16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Prove:</a:t>
                      </a:r>
                      <a:r>
                        <a:rPr lang="en-US" sz="1400" kern="1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Demonstrate how our unique capabilities and benefits deliver real, meaningful results </a:t>
                      </a:r>
                    </a:p>
                  </a:txBody>
                  <a:tcPr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23200"/>
                  </a:ext>
                </a:extLst>
              </a:tr>
              <a:tr h="221226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1">
                          <a:solidFill>
                            <a:schemeClr val="bg1"/>
                          </a:solidFill>
                        </a:rPr>
                        <a:t>5. Logical Impact 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implemented across the customer journey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1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didn’t realize this was a problem or a solvable problem.”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2A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“What is the true value in solving this problem?”</a:t>
                      </a:r>
                    </a:p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4B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“How are you going to help me solve the problem?”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530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A72410-91C4-90EB-5D8A-EB4008DD040E}"/>
              </a:ext>
            </a:extLst>
          </p:cNvPr>
          <p:cNvSpPr txBox="1"/>
          <p:nvPr/>
        </p:nvSpPr>
        <p:spPr>
          <a:xfrm rot="16200000">
            <a:off x="1391143" y="2724843"/>
            <a:ext cx="342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Insight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D8059-62A1-755D-484F-C01E986AD4A0}"/>
              </a:ext>
            </a:extLst>
          </p:cNvPr>
          <p:cNvSpPr txBox="1"/>
          <p:nvPr/>
        </p:nvSpPr>
        <p:spPr>
          <a:xfrm rot="16200000">
            <a:off x="2416248" y="5379696"/>
            <a:ext cx="127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3848015016"/>
      </p:ext>
    </p:extLst>
  </p:cSld>
  <p:clrMapOvr>
    <a:masterClrMapping/>
  </p:clrMapOvr>
</p:sld>
</file>

<file path=ppt/theme/theme1.xml><?xml version="1.0" encoding="utf-8"?>
<a:theme xmlns:a="http://schemas.openxmlformats.org/drawingml/2006/main" name="Agilent 16-9">
  <a:themeElements>
    <a:clrScheme name="AGILENT COLORS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2A900"/>
      </a:accent2>
      <a:accent3>
        <a:srgbClr val="84BD00"/>
      </a:accent3>
      <a:accent4>
        <a:srgbClr val="00A9E0"/>
      </a:accent4>
      <a:accent5>
        <a:srgbClr val="00426A"/>
      </a:accent5>
      <a:accent6>
        <a:srgbClr val="D6001C"/>
      </a:accent6>
      <a:hlink>
        <a:srgbClr val="0085D5"/>
      </a:hlink>
      <a:folHlink>
        <a:srgbClr val="80276C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gilent 16-9" id="{09E752A2-789D-432C-9D74-58E8C789168D}" vid="{2A93991A-80E3-4AD6-A0CD-18132776C3DE}"/>
    </a:ext>
  </a:extLst>
</a:theme>
</file>

<file path=ppt/theme/theme2.xml><?xml version="1.0" encoding="utf-8"?>
<a:theme xmlns:a="http://schemas.openxmlformats.org/drawingml/2006/main" name="2023 AGILENT 16:9 Dk Blue">
  <a:themeElements>
    <a:clrScheme name="AGILENT COLORS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2A900"/>
      </a:accent2>
      <a:accent3>
        <a:srgbClr val="84BD00"/>
      </a:accent3>
      <a:accent4>
        <a:srgbClr val="00A9E0"/>
      </a:accent4>
      <a:accent5>
        <a:srgbClr val="00426A"/>
      </a:accent5>
      <a:accent6>
        <a:srgbClr val="D6001C"/>
      </a:accent6>
      <a:hlink>
        <a:srgbClr val="0085D5"/>
      </a:hlink>
      <a:folHlink>
        <a:srgbClr val="80276C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gilent 16-9" id="{A212B0CC-24DF-41EA-9F37-EF0E892D8C8C}" vid="{9969BB6E-1265-4500-A792-0B16CBFFB7D3}"/>
    </a:ext>
  </a:extLst>
</a:theme>
</file>

<file path=ppt/theme/theme3.xml><?xml version="1.0" encoding="utf-8"?>
<a:theme xmlns:a="http://schemas.openxmlformats.org/drawingml/2006/main" name="2023 AGILENT 16:9 Black">
  <a:themeElements>
    <a:clrScheme name="AGILENT COLORS">
      <a:dk1>
        <a:srgbClr val="53565A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2A900"/>
      </a:accent2>
      <a:accent3>
        <a:srgbClr val="84BD00"/>
      </a:accent3>
      <a:accent4>
        <a:srgbClr val="00A9E0"/>
      </a:accent4>
      <a:accent5>
        <a:srgbClr val="00426A"/>
      </a:accent5>
      <a:accent6>
        <a:srgbClr val="D6001C"/>
      </a:accent6>
      <a:hlink>
        <a:srgbClr val="0085D5"/>
      </a:hlink>
      <a:folHlink>
        <a:srgbClr val="80276C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gilent 16-9" id="{A212B0CC-24DF-41EA-9F37-EF0E892D8C8C}" vid="{D6864CA4-9924-4E7C-A649-504F8BA193D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1A13EFCCA0B428E79130B33AB4253" ma:contentTypeVersion="3" ma:contentTypeDescription="Create a new document." ma:contentTypeScope="" ma:versionID="362d6fa30a3bbbed23dbff7c3dfa352a">
  <xsd:schema xmlns:xsd="http://www.w3.org/2001/XMLSchema" xmlns:xs="http://www.w3.org/2001/XMLSchema" xmlns:p="http://schemas.microsoft.com/office/2006/metadata/properties" xmlns:ns2="796c3735-f240-4fe2-8456-f8c958906c88" targetNamespace="http://schemas.microsoft.com/office/2006/metadata/properties" ma:root="true" ma:fieldsID="0d1ce6db6b4de7cffdff6e9b9f9d2025" ns2:_="">
    <xsd:import namespace="796c3735-f240-4fe2-8456-f8c958906c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c3735-f240-4fe2-8456-f8c958906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4092C-571A-4608-A337-0CF621905629}"/>
</file>

<file path=customXml/itemProps2.xml><?xml version="1.0" encoding="utf-8"?>
<ds:datastoreItem xmlns:ds="http://schemas.openxmlformats.org/officeDocument/2006/customXml" ds:itemID="{8CDB2D55-73B9-4069-8F97-27409D9991D7}"/>
</file>

<file path=customXml/itemProps3.xml><?xml version="1.0" encoding="utf-8"?>
<ds:datastoreItem xmlns:ds="http://schemas.openxmlformats.org/officeDocument/2006/customXml" ds:itemID="{90347107-4390-4D6E-8E32-D248174C6F9A}"/>
</file>

<file path=docMetadata/LabelInfo.xml><?xml version="1.0" encoding="utf-8"?>
<clbl:labelList xmlns:clbl="http://schemas.microsoft.com/office/2020/mipLabelMetadata">
  <clbl:label id="{8fcaca1c-04b8-40d7-944e-e72f4105afe1}" enabled="1" method="Standard" siteId="{a9c0bc09-8b46-4206-9351-2ba12fb4a5c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AGILENT 16-9</Template>
  <TotalTime>0</TotalTime>
  <Words>1456</Words>
  <Application>Microsoft Office PowerPoint</Application>
  <PresentationFormat>Widescreen</PresentationFormat>
  <Paragraphs>267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Helvetica</vt:lpstr>
      <vt:lpstr>Roboto</vt:lpstr>
      <vt:lpstr>Roboto Light</vt:lpstr>
      <vt:lpstr>Roboto Medium</vt:lpstr>
      <vt:lpstr>Agilent 16-9</vt:lpstr>
      <vt:lpstr>2023 AGILENT 16:9 Dk Blue</vt:lpstr>
      <vt:lpstr>2023 AGILENT 16:9 Black</vt:lpstr>
      <vt:lpstr>FY26 Commercial Marketing Planning</vt:lpstr>
      <vt:lpstr>Insert Campaign Name Here Overview – Business and Customer</vt:lpstr>
      <vt:lpstr>Insert Campaign Name Here Overview</vt:lpstr>
      <vt:lpstr>Appendix</vt:lpstr>
      <vt:lpstr>Target Persona Framework</vt:lpstr>
      <vt:lpstr>Product/Solution Value Proposition, Differentiators</vt:lpstr>
      <vt:lpstr>Customer Insight </vt:lpstr>
      <vt:lpstr>Story Arc </vt:lpstr>
      <vt:lpstr>Transition Framework: Customer Insight &gt; Messaging &gt; Creative </vt:lpstr>
      <vt:lpstr>Content Audit Existing content to support content strategy</vt:lpstr>
      <vt:lpstr>Content Blueprint</vt:lpstr>
      <vt:lpstr>Making TEA from the Blueprint</vt:lpstr>
      <vt:lpstr>Customer Centric Marketing Framework</vt:lpstr>
      <vt:lpstr>Campaign Brief Field Values Aligned with Salesforce CRM Campaign Object field selections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SANDOVAL,SAMANTHA (Agilent USA)</dc:creator>
  <cp:lastModifiedBy>MILLS,KATHY (Agilent USA)</cp:lastModifiedBy>
  <cp:revision>2</cp:revision>
  <dcterms:created xsi:type="dcterms:W3CDTF">2026-01-13T17:33:18Z</dcterms:created>
  <dcterms:modified xsi:type="dcterms:W3CDTF">2026-01-25T16:56:49Z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0x010100EBD1A13EFCCA0B428E79130B33AB4253</vt:lpwstr>
  </property>
</Properties>
</file>